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0000FF"/>
    <a:srgbClr val="CC0066"/>
    <a:srgbClr val="00FFFF"/>
    <a:srgbClr val="FF66FF"/>
    <a:srgbClr val="00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736C1-77FE-4120-A979-FAF3192041B9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C9C71-0710-45FF-87E9-A5CE016DD8C7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B028A687-4861-4A3C-94C2-357B3023A6DA}" type="parTrans" cxnId="{AC2F8989-6669-413F-80E5-4CF5739BD600}">
      <dgm:prSet/>
      <dgm:spPr/>
      <dgm:t>
        <a:bodyPr/>
        <a:lstStyle/>
        <a:p>
          <a:endParaRPr lang="ru-RU"/>
        </a:p>
      </dgm:t>
    </dgm:pt>
    <dgm:pt modelId="{A9EC6AC7-8C92-432C-9A29-E362149763AA}" type="sibTrans" cxnId="{AC2F8989-6669-413F-80E5-4CF5739BD600}">
      <dgm:prSet/>
      <dgm:spPr/>
      <dgm:t>
        <a:bodyPr/>
        <a:lstStyle/>
        <a:p>
          <a:endParaRPr lang="ru-RU"/>
        </a:p>
      </dgm:t>
    </dgm:pt>
    <dgm:pt modelId="{FD6D3DF0-32B7-446A-AD4D-37241BE8B26C}">
      <dgm:prSet phldrT="[Текст]" phldr="1"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451877BB-C0C6-4BCA-8C5D-9C815565FD1D}" type="parTrans" cxnId="{E8EEBBA6-33E0-45F7-8744-EAF2ACE7F5D9}">
      <dgm:prSet/>
      <dgm:spPr/>
      <dgm:t>
        <a:bodyPr/>
        <a:lstStyle/>
        <a:p>
          <a:endParaRPr lang="ru-RU"/>
        </a:p>
      </dgm:t>
    </dgm:pt>
    <dgm:pt modelId="{2E3E0A30-B4AD-40B6-AAC9-CA9BE8537FDF}" type="sibTrans" cxnId="{E8EEBBA6-33E0-45F7-8744-EAF2ACE7F5D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733365-0A21-41B9-BAA5-3F62DB55EF66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5D1CDA06-9A61-48E9-942F-3B2E18C6C683}" type="parTrans" cxnId="{86684CDD-D2AD-41D1-8A29-28549DB663BE}">
      <dgm:prSet/>
      <dgm:spPr/>
      <dgm:t>
        <a:bodyPr/>
        <a:lstStyle/>
        <a:p>
          <a:endParaRPr lang="ru-RU"/>
        </a:p>
      </dgm:t>
    </dgm:pt>
    <dgm:pt modelId="{D9880888-DBCD-45C9-A464-62477B99DC78}" type="sibTrans" cxnId="{86684CDD-D2AD-41D1-8A29-28549DB663B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BBFEF01-CB38-4C39-A2F7-33FA380C53FE}">
      <dgm:prSet phldrT="[Текст]" phldr="1"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0719B4FA-3ACD-4033-8C7F-200470EB8D00}" type="parTrans" cxnId="{88C6FCAB-EDBA-456D-84E2-D209F3960C18}">
      <dgm:prSet/>
      <dgm:spPr/>
      <dgm:t>
        <a:bodyPr/>
        <a:lstStyle/>
        <a:p>
          <a:endParaRPr lang="ru-RU"/>
        </a:p>
      </dgm:t>
    </dgm:pt>
    <dgm:pt modelId="{64963EBD-FB1E-445E-BE06-A2DC4E96FC59}" type="sibTrans" cxnId="{88C6FCAB-EDBA-456D-84E2-D209F3960C1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9C21034-4892-440E-A1B0-CBC33F8E98B4}">
      <dgm:prSet phldrT="[Текст]" phldr="1"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469F9AC2-223B-48B9-8C7E-153C491040DC}" type="parTrans" cxnId="{7EC4B510-E0C0-4084-B05D-3A836C0DC0D2}">
      <dgm:prSet/>
      <dgm:spPr/>
      <dgm:t>
        <a:bodyPr/>
        <a:lstStyle/>
        <a:p>
          <a:endParaRPr lang="ru-RU"/>
        </a:p>
      </dgm:t>
    </dgm:pt>
    <dgm:pt modelId="{26F05295-DBD0-4F83-A5C4-19D54D95FBEB}" type="sibTrans" cxnId="{7EC4B510-E0C0-4084-B05D-3A836C0DC0D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8F9329E-90C2-4319-BECD-5DBB7AA29E44}" type="pres">
      <dgm:prSet presAssocID="{A8B736C1-77FE-4120-A979-FAF3192041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B98A0-25DF-4758-91BA-96043874DC18}" type="pres">
      <dgm:prSet presAssocID="{832C9C71-0710-45FF-87E9-A5CE016DD8C7}" presName="centerShape" presStyleLbl="node0" presStyleIdx="0" presStyleCnt="1" custScaleX="150108" custScaleY="125385"/>
      <dgm:spPr/>
      <dgm:t>
        <a:bodyPr/>
        <a:lstStyle/>
        <a:p>
          <a:endParaRPr lang="ru-RU"/>
        </a:p>
      </dgm:t>
    </dgm:pt>
    <dgm:pt modelId="{FC3F8AE9-F68B-4B2B-9A07-307220B17A6E}" type="pres">
      <dgm:prSet presAssocID="{FD6D3DF0-32B7-446A-AD4D-37241BE8B26C}" presName="node" presStyleLbl="node1" presStyleIdx="0" presStyleCnt="4" custScaleX="255019" custScaleY="115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33620-979C-4BFA-BD9C-FA0318410FBB}" type="pres">
      <dgm:prSet presAssocID="{FD6D3DF0-32B7-446A-AD4D-37241BE8B26C}" presName="dummy" presStyleCnt="0"/>
      <dgm:spPr/>
      <dgm:t>
        <a:bodyPr/>
        <a:lstStyle/>
        <a:p>
          <a:endParaRPr lang="ru-RU"/>
        </a:p>
      </dgm:t>
    </dgm:pt>
    <dgm:pt modelId="{962F43FC-C877-4753-AF39-6D556F77D13E}" type="pres">
      <dgm:prSet presAssocID="{2E3E0A30-B4AD-40B6-AAC9-CA9BE8537FD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EFDA3E9-E93C-463A-BBD8-30036E42D9E9}" type="pres">
      <dgm:prSet presAssocID="{36733365-0A21-41B9-BAA5-3F62DB55EF66}" presName="node" presStyleLbl="node1" presStyleIdx="1" presStyleCnt="4" custScaleX="185641" custScaleY="122243" custRadScaleRad="147946" custRadScaleInc="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492D-485B-44CB-9FD7-1DD50C235521}" type="pres">
      <dgm:prSet presAssocID="{36733365-0A21-41B9-BAA5-3F62DB55EF66}" presName="dummy" presStyleCnt="0"/>
      <dgm:spPr/>
      <dgm:t>
        <a:bodyPr/>
        <a:lstStyle/>
        <a:p>
          <a:endParaRPr lang="ru-RU"/>
        </a:p>
      </dgm:t>
    </dgm:pt>
    <dgm:pt modelId="{F5E6C488-F08A-4CED-9068-7A5AE4280C3E}" type="pres">
      <dgm:prSet presAssocID="{D9880888-DBCD-45C9-A464-62477B99DC7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C8FC06B-5C95-41F3-8CA0-E3DBFF3FF22C}" type="pres">
      <dgm:prSet presAssocID="{1BBFEF01-CB38-4C39-A2F7-33FA380C53FE}" presName="node" presStyleLbl="node1" presStyleIdx="2" presStyleCnt="4" custScaleX="246422" custScaleY="11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1F14-F46D-4D57-95F6-DA961C7C08D6}" type="pres">
      <dgm:prSet presAssocID="{1BBFEF01-CB38-4C39-A2F7-33FA380C53FE}" presName="dummy" presStyleCnt="0"/>
      <dgm:spPr/>
      <dgm:t>
        <a:bodyPr/>
        <a:lstStyle/>
        <a:p>
          <a:endParaRPr lang="ru-RU"/>
        </a:p>
      </dgm:t>
    </dgm:pt>
    <dgm:pt modelId="{0B129863-54F6-4E0D-9605-2D06540C0ED8}" type="pres">
      <dgm:prSet presAssocID="{64963EBD-FB1E-445E-BE06-A2DC4E96FC5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DD69D71-1205-447D-BB74-7CB5AF7B9274}" type="pres">
      <dgm:prSet presAssocID="{29C21034-4892-440E-A1B0-CBC33F8E98B4}" presName="node" presStyleLbl="node1" presStyleIdx="3" presStyleCnt="4" custScaleX="185888" custScaleY="122243" custRadScaleRad="135630" custRadScaleInc="-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298A3-CABD-498F-AE62-7B5A9DD00EA7}" type="pres">
      <dgm:prSet presAssocID="{29C21034-4892-440E-A1B0-CBC33F8E98B4}" presName="dummy" presStyleCnt="0"/>
      <dgm:spPr/>
      <dgm:t>
        <a:bodyPr/>
        <a:lstStyle/>
        <a:p>
          <a:endParaRPr lang="ru-RU"/>
        </a:p>
      </dgm:t>
    </dgm:pt>
    <dgm:pt modelId="{A925FDE6-49C2-407F-A38F-6F9D832708DD}" type="pres">
      <dgm:prSet presAssocID="{26F05295-DBD0-4F83-A5C4-19D54D95FBE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B0EEB74-C38D-45CF-A067-2898AF16ACB0}" type="presOf" srcId="{2E3E0A30-B4AD-40B6-AAC9-CA9BE8537FDF}" destId="{962F43FC-C877-4753-AF39-6D556F77D13E}" srcOrd="0" destOrd="0" presId="urn:microsoft.com/office/officeart/2005/8/layout/radial6"/>
    <dgm:cxn modelId="{E8EEBBA6-33E0-45F7-8744-EAF2ACE7F5D9}" srcId="{832C9C71-0710-45FF-87E9-A5CE016DD8C7}" destId="{FD6D3DF0-32B7-446A-AD4D-37241BE8B26C}" srcOrd="0" destOrd="0" parTransId="{451877BB-C0C6-4BCA-8C5D-9C815565FD1D}" sibTransId="{2E3E0A30-B4AD-40B6-AAC9-CA9BE8537FDF}"/>
    <dgm:cxn modelId="{AC2F8989-6669-413F-80E5-4CF5739BD600}" srcId="{A8B736C1-77FE-4120-A979-FAF3192041B9}" destId="{832C9C71-0710-45FF-87E9-A5CE016DD8C7}" srcOrd="0" destOrd="0" parTransId="{B028A687-4861-4A3C-94C2-357B3023A6DA}" sibTransId="{A9EC6AC7-8C92-432C-9A29-E362149763AA}"/>
    <dgm:cxn modelId="{84A9664D-5196-4745-9DFB-16230340D2DC}" type="presOf" srcId="{64963EBD-FB1E-445E-BE06-A2DC4E96FC59}" destId="{0B129863-54F6-4E0D-9605-2D06540C0ED8}" srcOrd="0" destOrd="0" presId="urn:microsoft.com/office/officeart/2005/8/layout/radial6"/>
    <dgm:cxn modelId="{69D9A664-B46E-4138-AAA9-687B8C699B0D}" type="presOf" srcId="{832C9C71-0710-45FF-87E9-A5CE016DD8C7}" destId="{B74B98A0-25DF-4758-91BA-96043874DC18}" srcOrd="0" destOrd="0" presId="urn:microsoft.com/office/officeart/2005/8/layout/radial6"/>
    <dgm:cxn modelId="{E868FEC4-5DA5-47B4-84B4-70323E4D0F73}" type="presOf" srcId="{1BBFEF01-CB38-4C39-A2F7-33FA380C53FE}" destId="{AC8FC06B-5C95-41F3-8CA0-E3DBFF3FF22C}" srcOrd="0" destOrd="0" presId="urn:microsoft.com/office/officeart/2005/8/layout/radial6"/>
    <dgm:cxn modelId="{86684CDD-D2AD-41D1-8A29-28549DB663BE}" srcId="{832C9C71-0710-45FF-87E9-A5CE016DD8C7}" destId="{36733365-0A21-41B9-BAA5-3F62DB55EF66}" srcOrd="1" destOrd="0" parTransId="{5D1CDA06-9A61-48E9-942F-3B2E18C6C683}" sibTransId="{D9880888-DBCD-45C9-A464-62477B99DC78}"/>
    <dgm:cxn modelId="{88C6FCAB-EDBA-456D-84E2-D209F3960C18}" srcId="{832C9C71-0710-45FF-87E9-A5CE016DD8C7}" destId="{1BBFEF01-CB38-4C39-A2F7-33FA380C53FE}" srcOrd="2" destOrd="0" parTransId="{0719B4FA-3ACD-4033-8C7F-200470EB8D00}" sibTransId="{64963EBD-FB1E-445E-BE06-A2DC4E96FC59}"/>
    <dgm:cxn modelId="{D9B34A45-FFCF-46B7-9CAC-541A7C5388BA}" type="presOf" srcId="{26F05295-DBD0-4F83-A5C4-19D54D95FBEB}" destId="{A925FDE6-49C2-407F-A38F-6F9D832708DD}" srcOrd="0" destOrd="0" presId="urn:microsoft.com/office/officeart/2005/8/layout/radial6"/>
    <dgm:cxn modelId="{BBC16C6B-4F16-4752-883D-E8846B7CBF7B}" type="presOf" srcId="{A8B736C1-77FE-4120-A979-FAF3192041B9}" destId="{48F9329E-90C2-4319-BECD-5DBB7AA29E44}" srcOrd="0" destOrd="0" presId="urn:microsoft.com/office/officeart/2005/8/layout/radial6"/>
    <dgm:cxn modelId="{7EC4B510-E0C0-4084-B05D-3A836C0DC0D2}" srcId="{832C9C71-0710-45FF-87E9-A5CE016DD8C7}" destId="{29C21034-4892-440E-A1B0-CBC33F8E98B4}" srcOrd="3" destOrd="0" parTransId="{469F9AC2-223B-48B9-8C7E-153C491040DC}" sibTransId="{26F05295-DBD0-4F83-A5C4-19D54D95FBEB}"/>
    <dgm:cxn modelId="{D4E92999-5397-423E-9944-10AF00E921EA}" type="presOf" srcId="{36733365-0A21-41B9-BAA5-3F62DB55EF66}" destId="{6EFDA3E9-E93C-463A-BBD8-30036E42D9E9}" srcOrd="0" destOrd="0" presId="urn:microsoft.com/office/officeart/2005/8/layout/radial6"/>
    <dgm:cxn modelId="{71E569EF-8931-4733-B021-707A62422CEE}" type="presOf" srcId="{FD6D3DF0-32B7-446A-AD4D-37241BE8B26C}" destId="{FC3F8AE9-F68B-4B2B-9A07-307220B17A6E}" srcOrd="0" destOrd="0" presId="urn:microsoft.com/office/officeart/2005/8/layout/radial6"/>
    <dgm:cxn modelId="{59BA3722-2067-45DC-8F23-49102D3FBCEB}" type="presOf" srcId="{D9880888-DBCD-45C9-A464-62477B99DC78}" destId="{F5E6C488-F08A-4CED-9068-7A5AE4280C3E}" srcOrd="0" destOrd="0" presId="urn:microsoft.com/office/officeart/2005/8/layout/radial6"/>
    <dgm:cxn modelId="{7AEECD2E-54A8-449C-A000-CFBA739C4935}" type="presOf" srcId="{29C21034-4892-440E-A1B0-CBC33F8E98B4}" destId="{8DD69D71-1205-447D-BB74-7CB5AF7B9274}" srcOrd="0" destOrd="0" presId="urn:microsoft.com/office/officeart/2005/8/layout/radial6"/>
    <dgm:cxn modelId="{5EE5F2E0-9B5D-41D3-927F-291A2CC6FB47}" type="presParOf" srcId="{48F9329E-90C2-4319-BECD-5DBB7AA29E44}" destId="{B74B98A0-25DF-4758-91BA-96043874DC18}" srcOrd="0" destOrd="0" presId="urn:microsoft.com/office/officeart/2005/8/layout/radial6"/>
    <dgm:cxn modelId="{439F5B3D-603A-4387-BA8E-B9DC01E0001B}" type="presParOf" srcId="{48F9329E-90C2-4319-BECD-5DBB7AA29E44}" destId="{FC3F8AE9-F68B-4B2B-9A07-307220B17A6E}" srcOrd="1" destOrd="0" presId="urn:microsoft.com/office/officeart/2005/8/layout/radial6"/>
    <dgm:cxn modelId="{1F4A9C53-DE7A-43E2-9E5C-5C4DF68142B8}" type="presParOf" srcId="{48F9329E-90C2-4319-BECD-5DBB7AA29E44}" destId="{CD733620-979C-4BFA-BD9C-FA0318410FBB}" srcOrd="2" destOrd="0" presId="urn:microsoft.com/office/officeart/2005/8/layout/radial6"/>
    <dgm:cxn modelId="{6F4B897F-91BB-45A8-AF03-25722583DEBE}" type="presParOf" srcId="{48F9329E-90C2-4319-BECD-5DBB7AA29E44}" destId="{962F43FC-C877-4753-AF39-6D556F77D13E}" srcOrd="3" destOrd="0" presId="urn:microsoft.com/office/officeart/2005/8/layout/radial6"/>
    <dgm:cxn modelId="{B5DCE2DC-86B0-4693-8D0D-2E92F961E7A2}" type="presParOf" srcId="{48F9329E-90C2-4319-BECD-5DBB7AA29E44}" destId="{6EFDA3E9-E93C-463A-BBD8-30036E42D9E9}" srcOrd="4" destOrd="0" presId="urn:microsoft.com/office/officeart/2005/8/layout/radial6"/>
    <dgm:cxn modelId="{C8E15585-7157-4AFB-A631-EBD65CC03866}" type="presParOf" srcId="{48F9329E-90C2-4319-BECD-5DBB7AA29E44}" destId="{4BBE492D-485B-44CB-9FD7-1DD50C235521}" srcOrd="5" destOrd="0" presId="urn:microsoft.com/office/officeart/2005/8/layout/radial6"/>
    <dgm:cxn modelId="{CF7C4357-E4F7-43D1-93B9-C5A02BED8D9B}" type="presParOf" srcId="{48F9329E-90C2-4319-BECD-5DBB7AA29E44}" destId="{F5E6C488-F08A-4CED-9068-7A5AE4280C3E}" srcOrd="6" destOrd="0" presId="urn:microsoft.com/office/officeart/2005/8/layout/radial6"/>
    <dgm:cxn modelId="{21D18BC6-B782-459D-B8C4-E99EE4A0318B}" type="presParOf" srcId="{48F9329E-90C2-4319-BECD-5DBB7AA29E44}" destId="{AC8FC06B-5C95-41F3-8CA0-E3DBFF3FF22C}" srcOrd="7" destOrd="0" presId="urn:microsoft.com/office/officeart/2005/8/layout/radial6"/>
    <dgm:cxn modelId="{4AB0AF68-C70B-4C6B-9055-F8827A4A1AA8}" type="presParOf" srcId="{48F9329E-90C2-4319-BECD-5DBB7AA29E44}" destId="{79281F14-F46D-4D57-95F6-DA961C7C08D6}" srcOrd="8" destOrd="0" presId="urn:microsoft.com/office/officeart/2005/8/layout/radial6"/>
    <dgm:cxn modelId="{98ED7EFA-C3E2-4D88-948D-CDF8706F753E}" type="presParOf" srcId="{48F9329E-90C2-4319-BECD-5DBB7AA29E44}" destId="{0B129863-54F6-4E0D-9605-2D06540C0ED8}" srcOrd="9" destOrd="0" presId="urn:microsoft.com/office/officeart/2005/8/layout/radial6"/>
    <dgm:cxn modelId="{DEAA79BB-0E44-40B4-B15D-28D68FDEF49C}" type="presParOf" srcId="{48F9329E-90C2-4319-BECD-5DBB7AA29E44}" destId="{8DD69D71-1205-447D-BB74-7CB5AF7B9274}" srcOrd="10" destOrd="0" presId="urn:microsoft.com/office/officeart/2005/8/layout/radial6"/>
    <dgm:cxn modelId="{F5159EE2-9FDC-49DF-80D4-672C73B67DAC}" type="presParOf" srcId="{48F9329E-90C2-4319-BECD-5DBB7AA29E44}" destId="{EA3298A3-CABD-498F-AE62-7B5A9DD00EA7}" srcOrd="11" destOrd="0" presId="urn:microsoft.com/office/officeart/2005/8/layout/radial6"/>
    <dgm:cxn modelId="{BD54D967-5973-4301-90F8-8F9048B331D8}" type="presParOf" srcId="{48F9329E-90C2-4319-BECD-5DBB7AA29E44}" destId="{A925FDE6-49C2-407F-A38F-6F9D832708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70EB4-4E61-4202-8054-08B82E9676FF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D231D-7873-485B-8282-ED969461DD6C}">
      <dgm:prSet phldrT="[Текст]" phldr="1"/>
      <dgm:spPr/>
      <dgm:t>
        <a:bodyPr/>
        <a:lstStyle/>
        <a:p>
          <a:endParaRPr lang="ru-RU" dirty="0"/>
        </a:p>
      </dgm:t>
    </dgm:pt>
    <dgm:pt modelId="{2C7E3B26-EBA3-4F72-9D93-3003ACFB287C}" type="parTrans" cxnId="{D6D0C14B-0A18-43D3-9858-B7518D902BA2}">
      <dgm:prSet/>
      <dgm:spPr/>
      <dgm:t>
        <a:bodyPr/>
        <a:lstStyle/>
        <a:p>
          <a:endParaRPr lang="ru-RU"/>
        </a:p>
      </dgm:t>
    </dgm:pt>
    <dgm:pt modelId="{E77B86C2-F3CC-4F48-8205-1DF6C42BF439}" type="sibTrans" cxnId="{D6D0C14B-0A18-43D3-9858-B7518D902BA2}">
      <dgm:prSet/>
      <dgm:spPr/>
      <dgm:t>
        <a:bodyPr/>
        <a:lstStyle/>
        <a:p>
          <a:endParaRPr lang="ru-RU"/>
        </a:p>
      </dgm:t>
    </dgm:pt>
    <dgm:pt modelId="{59790E6E-419C-4C4A-A7E1-BA318E7FD228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6A4DEF1-1F0B-490A-A56E-2E7A86817527}" type="sibTrans" cxnId="{60045707-5D5C-4AD2-9619-C2B368E25D08}">
      <dgm:prSet/>
      <dgm:spPr/>
      <dgm:t>
        <a:bodyPr/>
        <a:lstStyle/>
        <a:p>
          <a:endParaRPr lang="ru-RU"/>
        </a:p>
      </dgm:t>
    </dgm:pt>
    <dgm:pt modelId="{50A6CAC2-9FDD-401E-96A9-C640A249199F}" type="parTrans" cxnId="{60045707-5D5C-4AD2-9619-C2B368E25D08}">
      <dgm:prSet/>
      <dgm:spPr/>
      <dgm:t>
        <a:bodyPr/>
        <a:lstStyle/>
        <a:p>
          <a:endParaRPr lang="ru-RU"/>
        </a:p>
      </dgm:t>
    </dgm:pt>
    <dgm:pt modelId="{B7B273DB-64DA-4655-BE58-014BB5AE335C}">
      <dgm:prSet/>
      <dgm:spPr/>
      <dgm:t>
        <a:bodyPr/>
        <a:lstStyle/>
        <a:p>
          <a:endParaRPr lang="ru-RU"/>
        </a:p>
      </dgm:t>
    </dgm:pt>
    <dgm:pt modelId="{17EEBAC4-E7F7-4D22-8690-3C4973C555D5}" type="parTrans" cxnId="{FCF919AD-A9BD-455F-80C0-A6B5DF09F42A}">
      <dgm:prSet/>
      <dgm:spPr/>
      <dgm:t>
        <a:bodyPr/>
        <a:lstStyle/>
        <a:p>
          <a:endParaRPr lang="ru-RU"/>
        </a:p>
      </dgm:t>
    </dgm:pt>
    <dgm:pt modelId="{9513B480-E562-4FA6-9649-319DBF9E3A79}" type="sibTrans" cxnId="{FCF919AD-A9BD-455F-80C0-A6B5DF09F42A}">
      <dgm:prSet/>
      <dgm:spPr/>
      <dgm:t>
        <a:bodyPr/>
        <a:lstStyle/>
        <a:p>
          <a:endParaRPr lang="ru-RU"/>
        </a:p>
      </dgm:t>
    </dgm:pt>
    <dgm:pt modelId="{E4C19A17-E750-4987-8A76-92260CC67C83}">
      <dgm:prSet phldrT="[Текст]" phldr="1"/>
      <dgm:spPr/>
      <dgm:t>
        <a:bodyPr/>
        <a:lstStyle/>
        <a:p>
          <a:endParaRPr lang="ru-RU" dirty="0"/>
        </a:p>
      </dgm:t>
    </dgm:pt>
    <dgm:pt modelId="{B10E15B6-5B8C-435B-94BD-979A7AEB3E39}" type="sibTrans" cxnId="{63C32B08-A9B5-4CD3-A5F5-4AC5A02B293A}">
      <dgm:prSet/>
      <dgm:spPr/>
      <dgm:t>
        <a:bodyPr/>
        <a:lstStyle/>
        <a:p>
          <a:endParaRPr lang="ru-RU"/>
        </a:p>
      </dgm:t>
    </dgm:pt>
    <dgm:pt modelId="{DB9B378C-AA24-4192-B9BD-FBE2B57D8B3A}" type="parTrans" cxnId="{63C32B08-A9B5-4CD3-A5F5-4AC5A02B293A}">
      <dgm:prSet/>
      <dgm:spPr/>
      <dgm:t>
        <a:bodyPr/>
        <a:lstStyle/>
        <a:p>
          <a:endParaRPr lang="ru-RU"/>
        </a:p>
      </dgm:t>
    </dgm:pt>
    <dgm:pt modelId="{4F7B5B4D-A925-4E7F-B8B6-15FD92A681DF}" type="pres">
      <dgm:prSet presAssocID="{4C570EB4-4E61-4202-8054-08B82E9676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A54261-BC65-4CC5-99B1-6C19CBC3CB18}" type="pres">
      <dgm:prSet presAssocID="{B7B273DB-64DA-4655-BE58-014BB5AE335C}" presName="composite" presStyleCnt="0"/>
      <dgm:spPr/>
    </dgm:pt>
    <dgm:pt modelId="{2E645CDD-9B5D-4552-878C-F3F2DE7F4BE8}" type="pres">
      <dgm:prSet presAssocID="{B7B273DB-64DA-4655-BE58-014BB5AE335C}" presName="LShape" presStyleLbl="alignNode1" presStyleIdx="0" presStyleCnt="7" custScaleX="196019" custScaleY="298755" custLinFactY="9378" custLinFactNeighborX="7289" custLinFactNeighborY="100000"/>
      <dgm:spPr>
        <a:solidFill>
          <a:srgbClr val="000099"/>
        </a:solidFill>
      </dgm:spPr>
    </dgm:pt>
    <dgm:pt modelId="{E68967F9-EF94-4029-A806-F7B90E6FFAFC}" type="pres">
      <dgm:prSet presAssocID="{B7B273DB-64DA-4655-BE58-014BB5AE33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6325-3745-4CC9-8C72-B74279B1ACB6}" type="pres">
      <dgm:prSet presAssocID="{B7B273DB-64DA-4655-BE58-014BB5AE335C}" presName="Triangle" presStyleLbl="alignNode1" presStyleIdx="1" presStyleCnt="7" custScaleX="262092" custScaleY="164239" custLinFactX="100000" custLinFactNeighborX="165539" custLinFactNeighborY="5278"/>
      <dgm:spPr>
        <a:solidFill>
          <a:srgbClr val="FFFF00"/>
        </a:solidFill>
      </dgm:spPr>
    </dgm:pt>
    <dgm:pt modelId="{F4E8CA5B-1051-4710-9E3A-5F9517189F7D}" type="pres">
      <dgm:prSet presAssocID="{9513B480-E562-4FA6-9649-319DBF9E3A79}" presName="sibTrans" presStyleCnt="0"/>
      <dgm:spPr/>
    </dgm:pt>
    <dgm:pt modelId="{3EBBE60B-4A43-4104-8951-DEE6B1BE65D7}" type="pres">
      <dgm:prSet presAssocID="{9513B480-E562-4FA6-9649-319DBF9E3A79}" presName="space" presStyleCnt="0"/>
      <dgm:spPr/>
    </dgm:pt>
    <dgm:pt modelId="{A5B93D60-E346-44CC-88DF-5F2CF10D4128}" type="pres">
      <dgm:prSet presAssocID="{59790E6E-419C-4C4A-A7E1-BA318E7FD228}" presName="composite" presStyleCnt="0"/>
      <dgm:spPr/>
    </dgm:pt>
    <dgm:pt modelId="{D3668EAD-C8C0-49E4-9FB1-89873871333D}" type="pres">
      <dgm:prSet presAssocID="{59790E6E-419C-4C4A-A7E1-BA318E7FD228}" presName="LShape" presStyleLbl="alignNode1" presStyleIdx="2" presStyleCnt="7" custScaleX="188908" custScaleY="305163" custLinFactX="200000" custLinFactNeighborX="237733" custLinFactNeighborY="-709"/>
      <dgm:spPr>
        <a:solidFill>
          <a:srgbClr val="C00000"/>
        </a:solidFill>
      </dgm:spPr>
    </dgm:pt>
    <dgm:pt modelId="{0FCC3728-F77B-4D9F-A020-47C443BB7658}" type="pres">
      <dgm:prSet presAssocID="{59790E6E-419C-4C4A-A7E1-BA318E7FD228}" presName="ParentText" presStyleLbl="revTx" presStyleIdx="1" presStyleCnt="4" custScaleX="215986" custScaleY="216833" custLinFactY="40763" custLinFactNeighborX="267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C82E6-88D9-4ED6-B944-DCD6248D7A68}" type="pres">
      <dgm:prSet presAssocID="{59790E6E-419C-4C4A-A7E1-BA318E7FD228}" presName="Triangle" presStyleLbl="alignNode1" presStyleIdx="3" presStyleCnt="7" custScaleX="240295" custScaleY="169905" custLinFactX="140669" custLinFactY="100000" custLinFactNeighborX="200000" custLinFactNeighborY="177255"/>
      <dgm:spPr>
        <a:solidFill>
          <a:srgbClr val="FFFF00"/>
        </a:solidFill>
      </dgm:spPr>
    </dgm:pt>
    <dgm:pt modelId="{0956713F-AE13-4B2D-9811-F7A54E618147}" type="pres">
      <dgm:prSet presAssocID="{66A4DEF1-1F0B-490A-A56E-2E7A86817527}" presName="sibTrans" presStyleCnt="0"/>
      <dgm:spPr/>
    </dgm:pt>
    <dgm:pt modelId="{84800B4E-87FE-4875-BDBF-95EC1E1B8BED}" type="pres">
      <dgm:prSet presAssocID="{66A4DEF1-1F0B-490A-A56E-2E7A86817527}" presName="space" presStyleCnt="0"/>
      <dgm:spPr/>
    </dgm:pt>
    <dgm:pt modelId="{78E01309-3EF2-487E-AA9B-6902162DF330}" type="pres">
      <dgm:prSet presAssocID="{838D231D-7873-485B-8282-ED969461DD6C}" presName="composite" presStyleCnt="0"/>
      <dgm:spPr/>
    </dgm:pt>
    <dgm:pt modelId="{76235674-0760-4988-8D77-7D3088E49AE2}" type="pres">
      <dgm:prSet presAssocID="{838D231D-7873-485B-8282-ED969461DD6C}" presName="LShape" presStyleLbl="alignNode1" presStyleIdx="4" presStyleCnt="7" custScaleX="209462" custScaleY="283635" custLinFactY="100000" custLinFactNeighborX="21721" custLinFactNeighborY="120988"/>
      <dgm:spPr>
        <a:solidFill>
          <a:srgbClr val="00FF00"/>
        </a:solidFill>
      </dgm:spPr>
    </dgm:pt>
    <dgm:pt modelId="{177B884E-AB60-47A7-A3FF-6AB28BCE595C}" type="pres">
      <dgm:prSet presAssocID="{838D231D-7873-485B-8282-ED969461DD6C}" presName="ParentText" presStyleLbl="revTx" presStyleIdx="2" presStyleCnt="4" custLinFactNeighborX="38465" custLinFactNeighborY="10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8FDB-658F-493B-B08F-6E527D842CA7}" type="pres">
      <dgm:prSet presAssocID="{838D231D-7873-485B-8282-ED969461DD6C}" presName="Triangle" presStyleLbl="alignNode1" presStyleIdx="5" presStyleCnt="7" custScaleX="250609" custScaleY="157383" custLinFactX="105061" custLinFactY="200000" custLinFactNeighborX="200000" custLinFactNeighborY="267876"/>
      <dgm:spPr>
        <a:solidFill>
          <a:srgbClr val="FFFF00"/>
        </a:solidFill>
      </dgm:spPr>
    </dgm:pt>
    <dgm:pt modelId="{3A795AD3-ACE2-47AB-B79A-94F89C58ACAE}" type="pres">
      <dgm:prSet presAssocID="{E77B86C2-F3CC-4F48-8205-1DF6C42BF439}" presName="sibTrans" presStyleCnt="0"/>
      <dgm:spPr/>
    </dgm:pt>
    <dgm:pt modelId="{D20B51A8-A3BF-42A9-A122-1239E3C3A7ED}" type="pres">
      <dgm:prSet presAssocID="{E77B86C2-F3CC-4F48-8205-1DF6C42BF439}" presName="space" presStyleCnt="0"/>
      <dgm:spPr/>
    </dgm:pt>
    <dgm:pt modelId="{B3CE469E-8311-4940-83EF-382AF0988DEC}" type="pres">
      <dgm:prSet presAssocID="{E4C19A17-E750-4987-8A76-92260CC67C83}" presName="composite" presStyleCnt="0"/>
      <dgm:spPr/>
    </dgm:pt>
    <dgm:pt modelId="{7CC001D4-82F0-4729-B87A-66C1E860E51E}" type="pres">
      <dgm:prSet presAssocID="{E4C19A17-E750-4987-8A76-92260CC67C83}" presName="LShape" presStyleLbl="alignNode1" presStyleIdx="6" presStyleCnt="7" custScaleX="218719" custScaleY="307255" custLinFactX="-200000" custLinFactY="200000" custLinFactNeighborX="-209823" custLinFactNeighborY="270555"/>
      <dgm:spPr>
        <a:solidFill>
          <a:srgbClr val="CC0066"/>
        </a:solidFill>
      </dgm:spPr>
    </dgm:pt>
    <dgm:pt modelId="{5B31B89B-C1F5-4162-A973-A63AF3D09AFE}" type="pres">
      <dgm:prSet presAssocID="{E4C19A17-E750-4987-8A76-92260CC67C8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A26C6-81C8-4B83-9C1F-AE853FF83BEE}" type="presOf" srcId="{838D231D-7873-485B-8282-ED969461DD6C}" destId="{177B884E-AB60-47A7-A3FF-6AB28BCE595C}" srcOrd="0" destOrd="0" presId="urn:microsoft.com/office/officeart/2009/3/layout/StepUpProcess"/>
    <dgm:cxn modelId="{FCF919AD-A9BD-455F-80C0-A6B5DF09F42A}" srcId="{4C570EB4-4E61-4202-8054-08B82E9676FF}" destId="{B7B273DB-64DA-4655-BE58-014BB5AE335C}" srcOrd="0" destOrd="0" parTransId="{17EEBAC4-E7F7-4D22-8690-3C4973C555D5}" sibTransId="{9513B480-E562-4FA6-9649-319DBF9E3A79}"/>
    <dgm:cxn modelId="{5D07B563-A290-47D8-9540-74E55AADCCA2}" type="presOf" srcId="{4C570EB4-4E61-4202-8054-08B82E9676FF}" destId="{4F7B5B4D-A925-4E7F-B8B6-15FD92A681DF}" srcOrd="0" destOrd="0" presId="urn:microsoft.com/office/officeart/2009/3/layout/StepUpProcess"/>
    <dgm:cxn modelId="{D6D0C14B-0A18-43D3-9858-B7518D902BA2}" srcId="{4C570EB4-4E61-4202-8054-08B82E9676FF}" destId="{838D231D-7873-485B-8282-ED969461DD6C}" srcOrd="2" destOrd="0" parTransId="{2C7E3B26-EBA3-4F72-9D93-3003ACFB287C}" sibTransId="{E77B86C2-F3CC-4F48-8205-1DF6C42BF439}"/>
    <dgm:cxn modelId="{7E7827EB-285E-4117-9925-C92503FE534F}" type="presOf" srcId="{59790E6E-419C-4C4A-A7E1-BA318E7FD228}" destId="{0FCC3728-F77B-4D9F-A020-47C443BB7658}" srcOrd="0" destOrd="0" presId="urn:microsoft.com/office/officeart/2009/3/layout/StepUpProcess"/>
    <dgm:cxn modelId="{60045707-5D5C-4AD2-9619-C2B368E25D08}" srcId="{4C570EB4-4E61-4202-8054-08B82E9676FF}" destId="{59790E6E-419C-4C4A-A7E1-BA318E7FD228}" srcOrd="1" destOrd="0" parTransId="{50A6CAC2-9FDD-401E-96A9-C640A249199F}" sibTransId="{66A4DEF1-1F0B-490A-A56E-2E7A86817527}"/>
    <dgm:cxn modelId="{5B758FBB-97E1-41FC-AB46-C2C2B93CDB55}" type="presOf" srcId="{E4C19A17-E750-4987-8A76-92260CC67C83}" destId="{5B31B89B-C1F5-4162-A973-A63AF3D09AFE}" srcOrd="0" destOrd="0" presId="urn:microsoft.com/office/officeart/2009/3/layout/StepUpProcess"/>
    <dgm:cxn modelId="{55E35059-0013-4AD4-963F-0DADFBBEC5D6}" type="presOf" srcId="{B7B273DB-64DA-4655-BE58-014BB5AE335C}" destId="{E68967F9-EF94-4029-A806-F7B90E6FFAFC}" srcOrd="0" destOrd="0" presId="urn:microsoft.com/office/officeart/2009/3/layout/StepUpProcess"/>
    <dgm:cxn modelId="{63C32B08-A9B5-4CD3-A5F5-4AC5A02B293A}" srcId="{4C570EB4-4E61-4202-8054-08B82E9676FF}" destId="{E4C19A17-E750-4987-8A76-92260CC67C83}" srcOrd="3" destOrd="0" parTransId="{DB9B378C-AA24-4192-B9BD-FBE2B57D8B3A}" sibTransId="{B10E15B6-5B8C-435B-94BD-979A7AEB3E39}"/>
    <dgm:cxn modelId="{4048BC08-C6C0-4145-8772-12426CDE4B3C}" type="presParOf" srcId="{4F7B5B4D-A925-4E7F-B8B6-15FD92A681DF}" destId="{B5A54261-BC65-4CC5-99B1-6C19CBC3CB18}" srcOrd="0" destOrd="0" presId="urn:microsoft.com/office/officeart/2009/3/layout/StepUpProcess"/>
    <dgm:cxn modelId="{9774B6D1-D2EF-4F28-A5DD-A85F4A0AE26A}" type="presParOf" srcId="{B5A54261-BC65-4CC5-99B1-6C19CBC3CB18}" destId="{2E645CDD-9B5D-4552-878C-F3F2DE7F4BE8}" srcOrd="0" destOrd="0" presId="urn:microsoft.com/office/officeart/2009/3/layout/StepUpProcess"/>
    <dgm:cxn modelId="{760EF3BB-7A82-4A66-8727-0F94E41D4EEB}" type="presParOf" srcId="{B5A54261-BC65-4CC5-99B1-6C19CBC3CB18}" destId="{E68967F9-EF94-4029-A806-F7B90E6FFAFC}" srcOrd="1" destOrd="0" presId="urn:microsoft.com/office/officeart/2009/3/layout/StepUpProcess"/>
    <dgm:cxn modelId="{4015AE98-A1F9-4C2A-915D-26581B7DF1DA}" type="presParOf" srcId="{B5A54261-BC65-4CC5-99B1-6C19CBC3CB18}" destId="{87076325-3745-4CC9-8C72-B74279B1ACB6}" srcOrd="2" destOrd="0" presId="urn:microsoft.com/office/officeart/2009/3/layout/StepUpProcess"/>
    <dgm:cxn modelId="{08A611EB-D8C2-460D-8F30-8F1A47E4AB74}" type="presParOf" srcId="{4F7B5B4D-A925-4E7F-B8B6-15FD92A681DF}" destId="{F4E8CA5B-1051-4710-9E3A-5F9517189F7D}" srcOrd="1" destOrd="0" presId="urn:microsoft.com/office/officeart/2009/3/layout/StepUpProcess"/>
    <dgm:cxn modelId="{A835BBF0-60B7-415B-A7C7-6E8F23DD2FF2}" type="presParOf" srcId="{F4E8CA5B-1051-4710-9E3A-5F9517189F7D}" destId="{3EBBE60B-4A43-4104-8951-DEE6B1BE65D7}" srcOrd="0" destOrd="0" presId="urn:microsoft.com/office/officeart/2009/3/layout/StepUpProcess"/>
    <dgm:cxn modelId="{ED8FC895-23CE-4ADA-8504-00CDC2C846E8}" type="presParOf" srcId="{4F7B5B4D-A925-4E7F-B8B6-15FD92A681DF}" destId="{A5B93D60-E346-44CC-88DF-5F2CF10D4128}" srcOrd="2" destOrd="0" presId="urn:microsoft.com/office/officeart/2009/3/layout/StepUpProcess"/>
    <dgm:cxn modelId="{6ADFFE33-4982-4E65-9BE7-44A56A2A2297}" type="presParOf" srcId="{A5B93D60-E346-44CC-88DF-5F2CF10D4128}" destId="{D3668EAD-C8C0-49E4-9FB1-89873871333D}" srcOrd="0" destOrd="0" presId="urn:microsoft.com/office/officeart/2009/3/layout/StepUpProcess"/>
    <dgm:cxn modelId="{1D986C70-AB96-47F4-AA28-4C720200E7D0}" type="presParOf" srcId="{A5B93D60-E346-44CC-88DF-5F2CF10D4128}" destId="{0FCC3728-F77B-4D9F-A020-47C443BB7658}" srcOrd="1" destOrd="0" presId="urn:microsoft.com/office/officeart/2009/3/layout/StepUpProcess"/>
    <dgm:cxn modelId="{B4DB706D-8760-4BAF-8A1D-C94E507FD7D3}" type="presParOf" srcId="{A5B93D60-E346-44CC-88DF-5F2CF10D4128}" destId="{7AEC82E6-88D9-4ED6-B944-DCD6248D7A68}" srcOrd="2" destOrd="0" presId="urn:microsoft.com/office/officeart/2009/3/layout/StepUpProcess"/>
    <dgm:cxn modelId="{D02057A7-9A3A-4788-A96E-EE3511777F21}" type="presParOf" srcId="{4F7B5B4D-A925-4E7F-B8B6-15FD92A681DF}" destId="{0956713F-AE13-4B2D-9811-F7A54E618147}" srcOrd="3" destOrd="0" presId="urn:microsoft.com/office/officeart/2009/3/layout/StepUpProcess"/>
    <dgm:cxn modelId="{379248CB-B82B-4228-9D0F-3CEFC43061F0}" type="presParOf" srcId="{0956713F-AE13-4B2D-9811-F7A54E618147}" destId="{84800B4E-87FE-4875-BDBF-95EC1E1B8BED}" srcOrd="0" destOrd="0" presId="urn:microsoft.com/office/officeart/2009/3/layout/StepUpProcess"/>
    <dgm:cxn modelId="{A461CA1F-2C60-418B-B6AB-13C2AABD4CEB}" type="presParOf" srcId="{4F7B5B4D-A925-4E7F-B8B6-15FD92A681DF}" destId="{78E01309-3EF2-487E-AA9B-6902162DF330}" srcOrd="4" destOrd="0" presId="urn:microsoft.com/office/officeart/2009/3/layout/StepUpProcess"/>
    <dgm:cxn modelId="{0EAE68B6-EEA1-4066-8E6F-9BC50B888CA6}" type="presParOf" srcId="{78E01309-3EF2-487E-AA9B-6902162DF330}" destId="{76235674-0760-4988-8D77-7D3088E49AE2}" srcOrd="0" destOrd="0" presId="urn:microsoft.com/office/officeart/2009/3/layout/StepUpProcess"/>
    <dgm:cxn modelId="{241927BE-F5DC-405B-90F3-81551EE1B780}" type="presParOf" srcId="{78E01309-3EF2-487E-AA9B-6902162DF330}" destId="{177B884E-AB60-47A7-A3FF-6AB28BCE595C}" srcOrd="1" destOrd="0" presId="urn:microsoft.com/office/officeart/2009/3/layout/StepUpProcess"/>
    <dgm:cxn modelId="{F431CEF7-71AF-4561-A738-5353FEBCAA3E}" type="presParOf" srcId="{78E01309-3EF2-487E-AA9B-6902162DF330}" destId="{35CA8FDB-658F-493B-B08F-6E527D842CA7}" srcOrd="2" destOrd="0" presId="urn:microsoft.com/office/officeart/2009/3/layout/StepUpProcess"/>
    <dgm:cxn modelId="{C0C7343C-63DB-4C73-8929-846884412476}" type="presParOf" srcId="{4F7B5B4D-A925-4E7F-B8B6-15FD92A681DF}" destId="{3A795AD3-ACE2-47AB-B79A-94F89C58ACAE}" srcOrd="5" destOrd="0" presId="urn:microsoft.com/office/officeart/2009/3/layout/StepUpProcess"/>
    <dgm:cxn modelId="{677D96AE-0B50-4826-A311-1A1C74E34603}" type="presParOf" srcId="{3A795AD3-ACE2-47AB-B79A-94F89C58ACAE}" destId="{D20B51A8-A3BF-42A9-A122-1239E3C3A7ED}" srcOrd="0" destOrd="0" presId="urn:microsoft.com/office/officeart/2009/3/layout/StepUpProcess"/>
    <dgm:cxn modelId="{B25724F7-9E22-4F89-8CAA-CA24543A67AE}" type="presParOf" srcId="{4F7B5B4D-A925-4E7F-B8B6-15FD92A681DF}" destId="{B3CE469E-8311-4940-83EF-382AF0988DEC}" srcOrd="6" destOrd="0" presId="urn:microsoft.com/office/officeart/2009/3/layout/StepUpProcess"/>
    <dgm:cxn modelId="{1106B32A-5920-4777-835F-59253A475C47}" type="presParOf" srcId="{B3CE469E-8311-4940-83EF-382AF0988DEC}" destId="{7CC001D4-82F0-4729-B87A-66C1E860E51E}" srcOrd="0" destOrd="0" presId="urn:microsoft.com/office/officeart/2009/3/layout/StepUpProcess"/>
    <dgm:cxn modelId="{F17A5C1E-065B-4B65-9759-262175BD5490}" type="presParOf" srcId="{B3CE469E-8311-4940-83EF-382AF0988DEC}" destId="{5B31B89B-C1F5-4162-A973-A63AF3D09AF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24533-1193-4E1A-82A8-8F14BAFCA6AF}" type="doc">
      <dgm:prSet loTypeId="urn:microsoft.com/office/officeart/2005/8/layout/cycle4#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1C405-188E-432B-BBAA-5821686C0BB7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DBD885D-4140-436D-9355-B6CC4CE5B2BF}" type="parTrans" cxnId="{7FF89BA4-8170-408C-BD5B-555C7EBAAEF4}">
      <dgm:prSet/>
      <dgm:spPr/>
      <dgm:t>
        <a:bodyPr/>
        <a:lstStyle/>
        <a:p>
          <a:endParaRPr lang="ru-RU"/>
        </a:p>
      </dgm:t>
    </dgm:pt>
    <dgm:pt modelId="{C1F5A5B7-16E6-43E3-96DC-BF1BBCA86975}" type="sibTrans" cxnId="{7FF89BA4-8170-408C-BD5B-555C7EBAAEF4}">
      <dgm:prSet/>
      <dgm:spPr/>
      <dgm:t>
        <a:bodyPr/>
        <a:lstStyle/>
        <a:p>
          <a:endParaRPr lang="ru-RU"/>
        </a:p>
      </dgm:t>
    </dgm:pt>
    <dgm:pt modelId="{250C26A0-09E3-4E2E-A8CF-AB7DF1E15C70}">
      <dgm:prSet phldrT="[Текст]" phldr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ru-RU"/>
        </a:p>
      </dgm:t>
    </dgm:pt>
    <dgm:pt modelId="{602372D4-2437-4BBB-9125-0724E0F61E3A}" type="parTrans" cxnId="{462724C9-75CE-4D10-A88D-544A648E9E16}">
      <dgm:prSet/>
      <dgm:spPr/>
      <dgm:t>
        <a:bodyPr/>
        <a:lstStyle/>
        <a:p>
          <a:endParaRPr lang="ru-RU"/>
        </a:p>
      </dgm:t>
    </dgm:pt>
    <dgm:pt modelId="{C1A0F783-7750-4CAC-9134-48F5D6AC005D}" type="sibTrans" cxnId="{462724C9-75CE-4D10-A88D-544A648E9E16}">
      <dgm:prSet/>
      <dgm:spPr/>
      <dgm:t>
        <a:bodyPr/>
        <a:lstStyle/>
        <a:p>
          <a:endParaRPr lang="ru-RU"/>
        </a:p>
      </dgm:t>
    </dgm:pt>
    <dgm:pt modelId="{D606AE9F-CBD6-4FB1-A566-C87FD16938F9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6A64F4A-A446-4F4A-BF61-88980D09FC15}" type="parTrans" cxnId="{C138A8DA-E71F-4F97-8B84-11428DFB39A5}">
      <dgm:prSet/>
      <dgm:spPr/>
      <dgm:t>
        <a:bodyPr/>
        <a:lstStyle/>
        <a:p>
          <a:endParaRPr lang="ru-RU"/>
        </a:p>
      </dgm:t>
    </dgm:pt>
    <dgm:pt modelId="{6458F73D-133B-4C69-8CC1-4129BCCF0547}" type="sibTrans" cxnId="{C138A8DA-E71F-4F97-8B84-11428DFB39A5}">
      <dgm:prSet/>
      <dgm:spPr/>
      <dgm:t>
        <a:bodyPr/>
        <a:lstStyle/>
        <a:p>
          <a:endParaRPr lang="ru-RU"/>
        </a:p>
      </dgm:t>
    </dgm:pt>
    <dgm:pt modelId="{DE332D0A-59B0-48E5-BE4F-727A4B957307}">
      <dgm:prSet phldrT="[Текст]" phldr="1"/>
      <dgm:spPr>
        <a:solidFill>
          <a:srgbClr val="FF5050">
            <a:alpha val="89804"/>
          </a:srgbClr>
        </a:solidFill>
      </dgm:spPr>
      <dgm:t>
        <a:bodyPr/>
        <a:lstStyle/>
        <a:p>
          <a:endParaRPr lang="ru-RU"/>
        </a:p>
      </dgm:t>
    </dgm:pt>
    <dgm:pt modelId="{C272242E-7969-4893-BE09-E59E539F951B}" type="parTrans" cxnId="{AE92C9E6-00B0-4E66-A84F-D9674B97D265}">
      <dgm:prSet/>
      <dgm:spPr/>
      <dgm:t>
        <a:bodyPr/>
        <a:lstStyle/>
        <a:p>
          <a:endParaRPr lang="ru-RU"/>
        </a:p>
      </dgm:t>
    </dgm:pt>
    <dgm:pt modelId="{472EF796-FC6C-4A5E-B2D5-BA1208198799}" type="sibTrans" cxnId="{AE92C9E6-00B0-4E66-A84F-D9674B97D265}">
      <dgm:prSet/>
      <dgm:spPr/>
      <dgm:t>
        <a:bodyPr/>
        <a:lstStyle/>
        <a:p>
          <a:endParaRPr lang="ru-RU"/>
        </a:p>
      </dgm:t>
    </dgm:pt>
    <dgm:pt modelId="{D7560E83-A45E-4D06-A0D0-A47169F2AB9A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B4E1914-A19F-404B-84B3-8286B361B667}" type="parTrans" cxnId="{3B5FF177-1341-4FF6-AA62-5B997DFF2CE6}">
      <dgm:prSet/>
      <dgm:spPr/>
      <dgm:t>
        <a:bodyPr/>
        <a:lstStyle/>
        <a:p>
          <a:endParaRPr lang="ru-RU"/>
        </a:p>
      </dgm:t>
    </dgm:pt>
    <dgm:pt modelId="{E80E58ED-25E1-470A-A8A5-7B80CD4B7082}" type="sibTrans" cxnId="{3B5FF177-1341-4FF6-AA62-5B997DFF2CE6}">
      <dgm:prSet/>
      <dgm:spPr/>
      <dgm:t>
        <a:bodyPr/>
        <a:lstStyle/>
        <a:p>
          <a:endParaRPr lang="ru-RU"/>
        </a:p>
      </dgm:t>
    </dgm:pt>
    <dgm:pt modelId="{1B4A5F0E-321F-4620-9486-6908D8E2044E}">
      <dgm:prSet phldrT="[Текст]" phldr="1"/>
      <dgm:spPr>
        <a:solidFill>
          <a:srgbClr val="0099FF">
            <a:alpha val="89804"/>
          </a:srgbClr>
        </a:solidFill>
      </dgm:spPr>
      <dgm:t>
        <a:bodyPr/>
        <a:lstStyle/>
        <a:p>
          <a:endParaRPr lang="ru-RU" dirty="0"/>
        </a:p>
      </dgm:t>
    </dgm:pt>
    <dgm:pt modelId="{8310EE2B-8B9D-42DD-BBA3-7B94CF5BABA0}" type="parTrans" cxnId="{28896990-451C-47DA-A20E-CC3973D4E9F0}">
      <dgm:prSet/>
      <dgm:spPr/>
      <dgm:t>
        <a:bodyPr/>
        <a:lstStyle/>
        <a:p>
          <a:endParaRPr lang="ru-RU"/>
        </a:p>
      </dgm:t>
    </dgm:pt>
    <dgm:pt modelId="{66CBB0C1-9B63-4869-8EB0-7F8C4976C91F}" type="sibTrans" cxnId="{28896990-451C-47DA-A20E-CC3973D4E9F0}">
      <dgm:prSet/>
      <dgm:spPr/>
      <dgm:t>
        <a:bodyPr/>
        <a:lstStyle/>
        <a:p>
          <a:endParaRPr lang="ru-RU"/>
        </a:p>
      </dgm:t>
    </dgm:pt>
    <dgm:pt modelId="{52EA4903-D54D-4552-B304-AD16F962042F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C017D991-8E7F-4AC1-BAF2-52BB9C9F2D4C}" type="parTrans" cxnId="{03AA1AC9-742C-4FF1-9757-39B78CAE4D88}">
      <dgm:prSet/>
      <dgm:spPr/>
      <dgm:t>
        <a:bodyPr/>
        <a:lstStyle/>
        <a:p>
          <a:endParaRPr lang="ru-RU"/>
        </a:p>
      </dgm:t>
    </dgm:pt>
    <dgm:pt modelId="{822CD06C-D304-4F67-99EA-97E4EBCA223B}" type="sibTrans" cxnId="{03AA1AC9-742C-4FF1-9757-39B78CAE4D88}">
      <dgm:prSet/>
      <dgm:spPr/>
      <dgm:t>
        <a:bodyPr/>
        <a:lstStyle/>
        <a:p>
          <a:endParaRPr lang="ru-RU"/>
        </a:p>
      </dgm:t>
    </dgm:pt>
    <dgm:pt modelId="{36F2CE34-01AD-48AD-87B5-C25265BDE593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A91C006C-A09F-478E-B1A9-CD8D00CA10D6}" type="parTrans" cxnId="{0B06DDFB-93E9-43C6-B317-D61332B66B8C}">
      <dgm:prSet/>
      <dgm:spPr/>
      <dgm:t>
        <a:bodyPr/>
        <a:lstStyle/>
        <a:p>
          <a:endParaRPr lang="ru-RU"/>
        </a:p>
      </dgm:t>
    </dgm:pt>
    <dgm:pt modelId="{7A079D7D-C2AD-4A9E-B58B-79D169F3DBAF}" type="sibTrans" cxnId="{0B06DDFB-93E9-43C6-B317-D61332B66B8C}">
      <dgm:prSet/>
      <dgm:spPr/>
      <dgm:t>
        <a:bodyPr/>
        <a:lstStyle/>
        <a:p>
          <a:endParaRPr lang="ru-RU"/>
        </a:p>
      </dgm:t>
    </dgm:pt>
    <dgm:pt modelId="{5C510651-5A81-4136-B78C-16393E36D51F}" type="pres">
      <dgm:prSet presAssocID="{45724533-1193-4E1A-82A8-8F14BAFCA6A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E2914-08D0-4B29-BD6E-02BC687880FF}" type="pres">
      <dgm:prSet presAssocID="{45724533-1193-4E1A-82A8-8F14BAFCA6AF}" presName="children" presStyleCnt="0"/>
      <dgm:spPr/>
    </dgm:pt>
    <dgm:pt modelId="{82CB6C2C-442D-4CBA-9AAE-5696E8459F88}" type="pres">
      <dgm:prSet presAssocID="{45724533-1193-4E1A-82A8-8F14BAFCA6AF}" presName="child1group" presStyleCnt="0"/>
      <dgm:spPr/>
    </dgm:pt>
    <dgm:pt modelId="{219E3081-5B24-4667-BFF2-CDD351D70648}" type="pres">
      <dgm:prSet presAssocID="{45724533-1193-4E1A-82A8-8F14BAFCA6AF}" presName="child1" presStyleLbl="bgAcc1" presStyleIdx="0" presStyleCnt="4" custScaleX="117368" custScaleY="120868" custLinFactNeighborX="-665" custLinFactNeighborY="917"/>
      <dgm:spPr/>
      <dgm:t>
        <a:bodyPr/>
        <a:lstStyle/>
        <a:p>
          <a:endParaRPr lang="ru-RU"/>
        </a:p>
      </dgm:t>
    </dgm:pt>
    <dgm:pt modelId="{48AF6B54-0023-4C2D-B0CA-EB230B101136}" type="pres">
      <dgm:prSet presAssocID="{45724533-1193-4E1A-82A8-8F14BAFCA6A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CB32C-801C-42EF-9C5B-781D94C25593}" type="pres">
      <dgm:prSet presAssocID="{45724533-1193-4E1A-82A8-8F14BAFCA6AF}" presName="child2group" presStyleCnt="0"/>
      <dgm:spPr/>
    </dgm:pt>
    <dgm:pt modelId="{734AD097-2A35-4400-B4EC-5D6F81A3B1E0}" type="pres">
      <dgm:prSet presAssocID="{45724533-1193-4E1A-82A8-8F14BAFCA6AF}" presName="child2" presStyleLbl="bgAcc1" presStyleIdx="1" presStyleCnt="4" custScaleX="118716" custScaleY="122948" custLinFactNeighborX="9045" custLinFactNeighborY="-2638"/>
      <dgm:spPr/>
      <dgm:t>
        <a:bodyPr/>
        <a:lstStyle/>
        <a:p>
          <a:endParaRPr lang="ru-RU"/>
        </a:p>
      </dgm:t>
    </dgm:pt>
    <dgm:pt modelId="{18DF78C9-8B2E-40BA-95AA-B85FF9D1BD1A}" type="pres">
      <dgm:prSet presAssocID="{45724533-1193-4E1A-82A8-8F14BAFCA6A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AA69-E7E1-444A-8C40-3B85CBCF1689}" type="pres">
      <dgm:prSet presAssocID="{45724533-1193-4E1A-82A8-8F14BAFCA6AF}" presName="child3group" presStyleCnt="0"/>
      <dgm:spPr/>
    </dgm:pt>
    <dgm:pt modelId="{6BEC6D16-D7A7-47D2-B40B-368C3041B8EA}" type="pres">
      <dgm:prSet presAssocID="{45724533-1193-4E1A-82A8-8F14BAFCA6AF}" presName="child3" presStyleLbl="bgAcc1" presStyleIdx="2" presStyleCnt="4" custScaleX="123575" custScaleY="128490" custLinFactNeighborX="4229" custLinFactNeighborY="16252"/>
      <dgm:spPr/>
      <dgm:t>
        <a:bodyPr/>
        <a:lstStyle/>
        <a:p>
          <a:endParaRPr lang="ru-RU"/>
        </a:p>
      </dgm:t>
    </dgm:pt>
    <dgm:pt modelId="{1072EC4B-547A-4D59-8852-0D72A0658457}" type="pres">
      <dgm:prSet presAssocID="{45724533-1193-4E1A-82A8-8F14BAFCA6A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8D562-EC0F-49CE-A617-48803C2D5B62}" type="pres">
      <dgm:prSet presAssocID="{45724533-1193-4E1A-82A8-8F14BAFCA6AF}" presName="child4group" presStyleCnt="0"/>
      <dgm:spPr/>
    </dgm:pt>
    <dgm:pt modelId="{21AFF54F-0EF7-4BF8-8A45-FE23D7018E64}" type="pres">
      <dgm:prSet presAssocID="{45724533-1193-4E1A-82A8-8F14BAFCA6AF}" presName="child4" presStyleLbl="bgAcc1" presStyleIdx="3" presStyleCnt="4" custScaleX="118051" custScaleY="121404"/>
      <dgm:spPr/>
      <dgm:t>
        <a:bodyPr/>
        <a:lstStyle/>
        <a:p>
          <a:endParaRPr lang="ru-RU"/>
        </a:p>
      </dgm:t>
    </dgm:pt>
    <dgm:pt modelId="{E36C00AC-CC0C-4D0F-86FB-49DF8EB3E224}" type="pres">
      <dgm:prSet presAssocID="{45724533-1193-4E1A-82A8-8F14BAFCA6A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2368-DDB1-4494-AE58-07166F3A3592}" type="pres">
      <dgm:prSet presAssocID="{45724533-1193-4E1A-82A8-8F14BAFCA6AF}" presName="childPlaceholder" presStyleCnt="0"/>
      <dgm:spPr/>
    </dgm:pt>
    <dgm:pt modelId="{F52BD202-D987-4963-89E2-5C5252995316}" type="pres">
      <dgm:prSet presAssocID="{45724533-1193-4E1A-82A8-8F14BAFCA6AF}" presName="circle" presStyleCnt="0"/>
      <dgm:spPr/>
    </dgm:pt>
    <dgm:pt modelId="{44E1C6C1-14E6-4365-A45A-BBEBD0C09FAB}" type="pres">
      <dgm:prSet presAssocID="{45724533-1193-4E1A-82A8-8F14BAFCA6AF}" presName="quadrant1" presStyleLbl="node1" presStyleIdx="0" presStyleCnt="4" custScaleX="61792" custScaleY="58939" custLinFactNeighborX="15190" custLinFactNeighborY="1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CF55C-CFAB-4F34-9956-8BBF53216B62}" type="pres">
      <dgm:prSet presAssocID="{45724533-1193-4E1A-82A8-8F14BAFCA6AF}" presName="quadrant2" presStyleLbl="node1" presStyleIdx="1" presStyleCnt="4" custScaleX="62816" custScaleY="58485" custLinFactNeighborX="-24977" custLinFactNeighborY="14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E0253-DE3B-4555-86AF-7CD565C2FF3B}" type="pres">
      <dgm:prSet presAssocID="{45724533-1193-4E1A-82A8-8F14BAFCA6AF}" presName="quadrant3" presStyleLbl="node1" presStyleIdx="2" presStyleCnt="4" custScaleX="61791" custScaleY="56514" custLinFactNeighborX="-24506" custLinFactNeighborY="-29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205F1-902D-483A-9F23-1FE482F4D803}" type="pres">
      <dgm:prSet presAssocID="{45724533-1193-4E1A-82A8-8F14BAFCA6AF}" presName="quadrant4" presStyleLbl="node1" presStyleIdx="3" presStyleCnt="4" custScaleX="61794" custScaleY="53760" custLinFactNeighborX="15191" custLinFactNeighborY="-30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992B2-425E-4B8B-94AE-78DF6CF0FB00}" type="pres">
      <dgm:prSet presAssocID="{45724533-1193-4E1A-82A8-8F14BAFCA6AF}" presName="quadrantPlaceholder" presStyleCnt="0"/>
      <dgm:spPr/>
    </dgm:pt>
    <dgm:pt modelId="{156781B6-CE42-494B-9EBC-744DBDA6795D}" type="pres">
      <dgm:prSet presAssocID="{45724533-1193-4E1A-82A8-8F14BAFCA6AF}" presName="center1" presStyleLbl="fgShp" presStyleIdx="0" presStyleCnt="2" custLinFactNeighborX="-12680" custLinFactNeighborY="-10038"/>
      <dgm:spPr/>
    </dgm:pt>
    <dgm:pt modelId="{90BAAA32-B60B-4815-9AD8-9BFC8A513683}" type="pres">
      <dgm:prSet presAssocID="{45724533-1193-4E1A-82A8-8F14BAFCA6AF}" presName="center2" presStyleLbl="fgShp" presStyleIdx="1" presStyleCnt="2" custLinFactNeighborX="-12680" custLinFactNeighborY="2988"/>
      <dgm:spPr/>
    </dgm:pt>
  </dgm:ptLst>
  <dgm:cxnLst>
    <dgm:cxn modelId="{7FF89BA4-8170-408C-BD5B-555C7EBAAEF4}" srcId="{45724533-1193-4E1A-82A8-8F14BAFCA6AF}" destId="{B331C405-188E-432B-BBAA-5821686C0BB7}" srcOrd="0" destOrd="0" parTransId="{0DBD885D-4140-436D-9355-B6CC4CE5B2BF}" sibTransId="{C1F5A5B7-16E6-43E3-96DC-BF1BBCA86975}"/>
    <dgm:cxn modelId="{0B06DDFB-93E9-43C6-B317-D61332B66B8C}" srcId="{52EA4903-D54D-4552-B304-AD16F962042F}" destId="{36F2CE34-01AD-48AD-87B5-C25265BDE593}" srcOrd="0" destOrd="0" parTransId="{A91C006C-A09F-478E-B1A9-CD8D00CA10D6}" sibTransId="{7A079D7D-C2AD-4A9E-B58B-79D169F3DBAF}"/>
    <dgm:cxn modelId="{733544CD-08DE-4F7A-B173-62087702E718}" type="presOf" srcId="{1B4A5F0E-321F-4620-9486-6908D8E2044E}" destId="{1072EC4B-547A-4D59-8852-0D72A0658457}" srcOrd="1" destOrd="0" presId="urn:microsoft.com/office/officeart/2005/8/layout/cycle4#1"/>
    <dgm:cxn modelId="{AE92C9E6-00B0-4E66-A84F-D9674B97D265}" srcId="{D606AE9F-CBD6-4FB1-A566-C87FD16938F9}" destId="{DE332D0A-59B0-48E5-BE4F-727A4B957307}" srcOrd="0" destOrd="0" parTransId="{C272242E-7969-4893-BE09-E59E539F951B}" sibTransId="{472EF796-FC6C-4A5E-B2D5-BA1208198799}"/>
    <dgm:cxn modelId="{24D9BC14-B3C4-40BF-BA6A-4FAF739E5FCC}" type="presOf" srcId="{D606AE9F-CBD6-4FB1-A566-C87FD16938F9}" destId="{F78CF55C-CFAB-4F34-9956-8BBF53216B62}" srcOrd="0" destOrd="0" presId="urn:microsoft.com/office/officeart/2005/8/layout/cycle4#1"/>
    <dgm:cxn modelId="{7D603E15-56A1-46A6-BEB9-743120DA3D28}" type="presOf" srcId="{250C26A0-09E3-4E2E-A8CF-AB7DF1E15C70}" destId="{48AF6B54-0023-4C2D-B0CA-EB230B101136}" srcOrd="1" destOrd="0" presId="urn:microsoft.com/office/officeart/2005/8/layout/cycle4#1"/>
    <dgm:cxn modelId="{3B5FF177-1341-4FF6-AA62-5B997DFF2CE6}" srcId="{45724533-1193-4E1A-82A8-8F14BAFCA6AF}" destId="{D7560E83-A45E-4D06-A0D0-A47169F2AB9A}" srcOrd="2" destOrd="0" parTransId="{0B4E1914-A19F-404B-84B3-8286B361B667}" sibTransId="{E80E58ED-25E1-470A-A8A5-7B80CD4B7082}"/>
    <dgm:cxn modelId="{0DD77F76-12EF-48C6-95B7-907B5BBEFA8E}" type="presOf" srcId="{36F2CE34-01AD-48AD-87B5-C25265BDE593}" destId="{E36C00AC-CC0C-4D0F-86FB-49DF8EB3E224}" srcOrd="1" destOrd="0" presId="urn:microsoft.com/office/officeart/2005/8/layout/cycle4#1"/>
    <dgm:cxn modelId="{33D9EE7A-9034-4CBD-90F3-8A82976F094C}" type="presOf" srcId="{DE332D0A-59B0-48E5-BE4F-727A4B957307}" destId="{734AD097-2A35-4400-B4EC-5D6F81A3B1E0}" srcOrd="0" destOrd="0" presId="urn:microsoft.com/office/officeart/2005/8/layout/cycle4#1"/>
    <dgm:cxn modelId="{321D87BD-EA29-49EF-B396-3906D05EEC18}" type="presOf" srcId="{45724533-1193-4E1A-82A8-8F14BAFCA6AF}" destId="{5C510651-5A81-4136-B78C-16393E36D51F}" srcOrd="0" destOrd="0" presId="urn:microsoft.com/office/officeart/2005/8/layout/cycle4#1"/>
    <dgm:cxn modelId="{FED6E874-01C4-47BB-8E39-461644C39B3C}" type="presOf" srcId="{36F2CE34-01AD-48AD-87B5-C25265BDE593}" destId="{21AFF54F-0EF7-4BF8-8A45-FE23D7018E64}" srcOrd="0" destOrd="0" presId="urn:microsoft.com/office/officeart/2005/8/layout/cycle4#1"/>
    <dgm:cxn modelId="{C138A8DA-E71F-4F97-8B84-11428DFB39A5}" srcId="{45724533-1193-4E1A-82A8-8F14BAFCA6AF}" destId="{D606AE9F-CBD6-4FB1-A566-C87FD16938F9}" srcOrd="1" destOrd="0" parTransId="{06A64F4A-A446-4F4A-BF61-88980D09FC15}" sibTransId="{6458F73D-133B-4C69-8CC1-4129BCCF0547}"/>
    <dgm:cxn modelId="{80E586E6-1FDC-47AF-A809-40A6AABB490E}" type="presOf" srcId="{1B4A5F0E-321F-4620-9486-6908D8E2044E}" destId="{6BEC6D16-D7A7-47D2-B40B-368C3041B8EA}" srcOrd="0" destOrd="0" presId="urn:microsoft.com/office/officeart/2005/8/layout/cycle4#1"/>
    <dgm:cxn modelId="{462724C9-75CE-4D10-A88D-544A648E9E16}" srcId="{B331C405-188E-432B-BBAA-5821686C0BB7}" destId="{250C26A0-09E3-4E2E-A8CF-AB7DF1E15C70}" srcOrd="0" destOrd="0" parTransId="{602372D4-2437-4BBB-9125-0724E0F61E3A}" sibTransId="{C1A0F783-7750-4CAC-9134-48F5D6AC005D}"/>
    <dgm:cxn modelId="{B558B8F6-DC17-474C-8FCE-BF0C7D6488E0}" type="presOf" srcId="{D7560E83-A45E-4D06-A0D0-A47169F2AB9A}" destId="{41EE0253-DE3B-4555-86AF-7CD565C2FF3B}" srcOrd="0" destOrd="0" presId="urn:microsoft.com/office/officeart/2005/8/layout/cycle4#1"/>
    <dgm:cxn modelId="{D70E3479-2F96-48FC-9FE7-794D94CD2105}" type="presOf" srcId="{52EA4903-D54D-4552-B304-AD16F962042F}" destId="{5CD205F1-902D-483A-9F23-1FE482F4D803}" srcOrd="0" destOrd="0" presId="urn:microsoft.com/office/officeart/2005/8/layout/cycle4#1"/>
    <dgm:cxn modelId="{03AA1AC9-742C-4FF1-9757-39B78CAE4D88}" srcId="{45724533-1193-4E1A-82A8-8F14BAFCA6AF}" destId="{52EA4903-D54D-4552-B304-AD16F962042F}" srcOrd="3" destOrd="0" parTransId="{C017D991-8E7F-4AC1-BAF2-52BB9C9F2D4C}" sibTransId="{822CD06C-D304-4F67-99EA-97E4EBCA223B}"/>
    <dgm:cxn modelId="{28896990-451C-47DA-A20E-CC3973D4E9F0}" srcId="{D7560E83-A45E-4D06-A0D0-A47169F2AB9A}" destId="{1B4A5F0E-321F-4620-9486-6908D8E2044E}" srcOrd="0" destOrd="0" parTransId="{8310EE2B-8B9D-42DD-BBA3-7B94CF5BABA0}" sibTransId="{66CBB0C1-9B63-4869-8EB0-7F8C4976C91F}"/>
    <dgm:cxn modelId="{18B38AD9-BA2B-46B1-8B9B-89F2E66FD096}" type="presOf" srcId="{B331C405-188E-432B-BBAA-5821686C0BB7}" destId="{44E1C6C1-14E6-4365-A45A-BBEBD0C09FAB}" srcOrd="0" destOrd="0" presId="urn:microsoft.com/office/officeart/2005/8/layout/cycle4#1"/>
    <dgm:cxn modelId="{EDF0F47F-4F04-4236-A457-946533B4C66D}" type="presOf" srcId="{250C26A0-09E3-4E2E-A8CF-AB7DF1E15C70}" destId="{219E3081-5B24-4667-BFF2-CDD351D70648}" srcOrd="0" destOrd="0" presId="urn:microsoft.com/office/officeart/2005/8/layout/cycle4#1"/>
    <dgm:cxn modelId="{FE11205A-58B1-44B2-9B7A-870F0AFA18D0}" type="presOf" srcId="{DE332D0A-59B0-48E5-BE4F-727A4B957307}" destId="{18DF78C9-8B2E-40BA-95AA-B85FF9D1BD1A}" srcOrd="1" destOrd="0" presId="urn:microsoft.com/office/officeart/2005/8/layout/cycle4#1"/>
    <dgm:cxn modelId="{D2DC6D78-5163-4021-BDA6-EF6652A05169}" type="presParOf" srcId="{5C510651-5A81-4136-B78C-16393E36D51F}" destId="{D3FE2914-08D0-4B29-BD6E-02BC687880FF}" srcOrd="0" destOrd="0" presId="urn:microsoft.com/office/officeart/2005/8/layout/cycle4#1"/>
    <dgm:cxn modelId="{F14C8E89-C83C-415D-A65A-D5B50B1006B8}" type="presParOf" srcId="{D3FE2914-08D0-4B29-BD6E-02BC687880FF}" destId="{82CB6C2C-442D-4CBA-9AAE-5696E8459F88}" srcOrd="0" destOrd="0" presId="urn:microsoft.com/office/officeart/2005/8/layout/cycle4#1"/>
    <dgm:cxn modelId="{6E329479-9A41-4226-9896-6B25CC2C9919}" type="presParOf" srcId="{82CB6C2C-442D-4CBA-9AAE-5696E8459F88}" destId="{219E3081-5B24-4667-BFF2-CDD351D70648}" srcOrd="0" destOrd="0" presId="urn:microsoft.com/office/officeart/2005/8/layout/cycle4#1"/>
    <dgm:cxn modelId="{4E2A0870-7F9D-4BFF-8355-E4985605024C}" type="presParOf" srcId="{82CB6C2C-442D-4CBA-9AAE-5696E8459F88}" destId="{48AF6B54-0023-4C2D-B0CA-EB230B101136}" srcOrd="1" destOrd="0" presId="urn:microsoft.com/office/officeart/2005/8/layout/cycle4#1"/>
    <dgm:cxn modelId="{5FEF8EE6-921F-4257-9BF2-6920FB2A1BDC}" type="presParOf" srcId="{D3FE2914-08D0-4B29-BD6E-02BC687880FF}" destId="{C6ECB32C-801C-42EF-9C5B-781D94C25593}" srcOrd="1" destOrd="0" presId="urn:microsoft.com/office/officeart/2005/8/layout/cycle4#1"/>
    <dgm:cxn modelId="{72FAF78F-04F4-4034-89F0-C3B5A7DF31D3}" type="presParOf" srcId="{C6ECB32C-801C-42EF-9C5B-781D94C25593}" destId="{734AD097-2A35-4400-B4EC-5D6F81A3B1E0}" srcOrd="0" destOrd="0" presId="urn:microsoft.com/office/officeart/2005/8/layout/cycle4#1"/>
    <dgm:cxn modelId="{3F0ADE26-1A1F-4B1D-A8F5-C0DFFE620878}" type="presParOf" srcId="{C6ECB32C-801C-42EF-9C5B-781D94C25593}" destId="{18DF78C9-8B2E-40BA-95AA-B85FF9D1BD1A}" srcOrd="1" destOrd="0" presId="urn:microsoft.com/office/officeart/2005/8/layout/cycle4#1"/>
    <dgm:cxn modelId="{C1E553C8-821B-4997-9288-7A8D14F9A317}" type="presParOf" srcId="{D3FE2914-08D0-4B29-BD6E-02BC687880FF}" destId="{64BCAA69-E7E1-444A-8C40-3B85CBCF1689}" srcOrd="2" destOrd="0" presId="urn:microsoft.com/office/officeart/2005/8/layout/cycle4#1"/>
    <dgm:cxn modelId="{4E603117-4EE9-4876-9B76-CDCDA325ECCE}" type="presParOf" srcId="{64BCAA69-E7E1-444A-8C40-3B85CBCF1689}" destId="{6BEC6D16-D7A7-47D2-B40B-368C3041B8EA}" srcOrd="0" destOrd="0" presId="urn:microsoft.com/office/officeart/2005/8/layout/cycle4#1"/>
    <dgm:cxn modelId="{CA10C24D-2BD1-45DB-9E2B-F5ACE64C0FC6}" type="presParOf" srcId="{64BCAA69-E7E1-444A-8C40-3B85CBCF1689}" destId="{1072EC4B-547A-4D59-8852-0D72A0658457}" srcOrd="1" destOrd="0" presId="urn:microsoft.com/office/officeart/2005/8/layout/cycle4#1"/>
    <dgm:cxn modelId="{37C8048B-FC88-44F6-BD8B-79F5E94DD563}" type="presParOf" srcId="{D3FE2914-08D0-4B29-BD6E-02BC687880FF}" destId="{3CF8D562-EC0F-49CE-A617-48803C2D5B62}" srcOrd="3" destOrd="0" presId="urn:microsoft.com/office/officeart/2005/8/layout/cycle4#1"/>
    <dgm:cxn modelId="{FA6374DC-6A9D-4A69-BC5A-F1BE2D48FB83}" type="presParOf" srcId="{3CF8D562-EC0F-49CE-A617-48803C2D5B62}" destId="{21AFF54F-0EF7-4BF8-8A45-FE23D7018E64}" srcOrd="0" destOrd="0" presId="urn:microsoft.com/office/officeart/2005/8/layout/cycle4#1"/>
    <dgm:cxn modelId="{DC2CA1B6-06D3-4EAB-A929-EBCFD6AF552F}" type="presParOf" srcId="{3CF8D562-EC0F-49CE-A617-48803C2D5B62}" destId="{E36C00AC-CC0C-4D0F-86FB-49DF8EB3E224}" srcOrd="1" destOrd="0" presId="urn:microsoft.com/office/officeart/2005/8/layout/cycle4#1"/>
    <dgm:cxn modelId="{D5D7D6B6-67DD-48DB-BE26-1351F82D7510}" type="presParOf" srcId="{D3FE2914-08D0-4B29-BD6E-02BC687880FF}" destId="{10562368-DDB1-4494-AE58-07166F3A3592}" srcOrd="4" destOrd="0" presId="urn:microsoft.com/office/officeart/2005/8/layout/cycle4#1"/>
    <dgm:cxn modelId="{96708FE6-4E85-4DAD-9317-64F89D3AE853}" type="presParOf" srcId="{5C510651-5A81-4136-B78C-16393E36D51F}" destId="{F52BD202-D987-4963-89E2-5C5252995316}" srcOrd="1" destOrd="0" presId="urn:microsoft.com/office/officeart/2005/8/layout/cycle4#1"/>
    <dgm:cxn modelId="{9AA86CCA-9101-4D52-A4FF-7B131ADB921D}" type="presParOf" srcId="{F52BD202-D987-4963-89E2-5C5252995316}" destId="{44E1C6C1-14E6-4365-A45A-BBEBD0C09FAB}" srcOrd="0" destOrd="0" presId="urn:microsoft.com/office/officeart/2005/8/layout/cycle4#1"/>
    <dgm:cxn modelId="{61E11F42-3A71-4EC1-808A-D82B39889387}" type="presParOf" srcId="{F52BD202-D987-4963-89E2-5C5252995316}" destId="{F78CF55C-CFAB-4F34-9956-8BBF53216B62}" srcOrd="1" destOrd="0" presId="urn:microsoft.com/office/officeart/2005/8/layout/cycle4#1"/>
    <dgm:cxn modelId="{64F36CF9-7663-4DE8-BB14-A414C07414B8}" type="presParOf" srcId="{F52BD202-D987-4963-89E2-5C5252995316}" destId="{41EE0253-DE3B-4555-86AF-7CD565C2FF3B}" srcOrd="2" destOrd="0" presId="urn:microsoft.com/office/officeart/2005/8/layout/cycle4#1"/>
    <dgm:cxn modelId="{743F3C6C-6578-416C-9D9F-C081B5D55027}" type="presParOf" srcId="{F52BD202-D987-4963-89E2-5C5252995316}" destId="{5CD205F1-902D-483A-9F23-1FE482F4D803}" srcOrd="3" destOrd="0" presId="urn:microsoft.com/office/officeart/2005/8/layout/cycle4#1"/>
    <dgm:cxn modelId="{8CF13746-2709-441B-9C0B-E00BA01BFFB7}" type="presParOf" srcId="{F52BD202-D987-4963-89E2-5C5252995316}" destId="{387992B2-425E-4B8B-94AE-78DF6CF0FB00}" srcOrd="4" destOrd="0" presId="urn:microsoft.com/office/officeart/2005/8/layout/cycle4#1"/>
    <dgm:cxn modelId="{F6603546-5CC1-4B3B-8BD2-3C874C1E8E81}" type="presParOf" srcId="{5C510651-5A81-4136-B78C-16393E36D51F}" destId="{156781B6-CE42-494B-9EBC-744DBDA6795D}" srcOrd="2" destOrd="0" presId="urn:microsoft.com/office/officeart/2005/8/layout/cycle4#1"/>
    <dgm:cxn modelId="{C84A6E8B-9767-4B82-9135-C28CB5121302}" type="presParOf" srcId="{5C510651-5A81-4136-B78C-16393E36D51F}" destId="{90BAAA32-B60B-4815-9AD8-9BFC8A51368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B38CE-9C89-4FCD-9931-FB675C4509DB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1BA28-14A0-4D19-B88C-46D279DDA78D}">
      <dgm:prSet phldrT="[Текст]" phldr="1"/>
      <dgm:spPr>
        <a:solidFill>
          <a:srgbClr val="0099FF"/>
        </a:solidFill>
      </dgm:spPr>
      <dgm:t>
        <a:bodyPr/>
        <a:lstStyle/>
        <a:p>
          <a:endParaRPr lang="ru-RU"/>
        </a:p>
      </dgm:t>
    </dgm:pt>
    <dgm:pt modelId="{FED605F9-9D35-435D-B0A3-C5B211144387}" type="parTrans" cxnId="{D39795C7-C9BE-48B5-B9E5-1A533F1DB560}">
      <dgm:prSet/>
      <dgm:spPr/>
      <dgm:t>
        <a:bodyPr/>
        <a:lstStyle/>
        <a:p>
          <a:endParaRPr lang="ru-RU"/>
        </a:p>
      </dgm:t>
    </dgm:pt>
    <dgm:pt modelId="{3DECD494-03F5-46B6-ACB6-8D2C85210AC9}" type="sibTrans" cxnId="{D39795C7-C9BE-48B5-B9E5-1A533F1DB560}">
      <dgm:prSet/>
      <dgm:spPr/>
      <dgm:t>
        <a:bodyPr/>
        <a:lstStyle/>
        <a:p>
          <a:endParaRPr lang="ru-RU"/>
        </a:p>
      </dgm:t>
    </dgm:pt>
    <dgm:pt modelId="{709E4E25-59D6-47A1-93A5-D1965D6AC6FE}">
      <dgm:prSet phldrT="[Текст]" phldr="1"/>
      <dgm:spPr>
        <a:solidFill>
          <a:srgbClr val="FF5050"/>
        </a:solidFill>
      </dgm:spPr>
      <dgm:t>
        <a:bodyPr/>
        <a:lstStyle/>
        <a:p>
          <a:endParaRPr lang="ru-RU" dirty="0"/>
        </a:p>
      </dgm:t>
    </dgm:pt>
    <dgm:pt modelId="{593E7772-C85F-4202-B414-8F893BFBA63E}" type="parTrans" cxnId="{2DC92032-79AE-408D-8795-7175CAD28FFD}">
      <dgm:prSet/>
      <dgm:spPr/>
      <dgm:t>
        <a:bodyPr/>
        <a:lstStyle/>
        <a:p>
          <a:endParaRPr lang="ru-RU"/>
        </a:p>
      </dgm:t>
    </dgm:pt>
    <dgm:pt modelId="{619E5347-5C9F-445F-BB2C-074951251F57}" type="sibTrans" cxnId="{2DC92032-79AE-408D-8795-7175CAD28FFD}">
      <dgm:prSet/>
      <dgm:spPr/>
      <dgm:t>
        <a:bodyPr/>
        <a:lstStyle/>
        <a:p>
          <a:endParaRPr lang="ru-RU"/>
        </a:p>
      </dgm:t>
    </dgm:pt>
    <dgm:pt modelId="{450EE4AC-D287-4BA5-9206-EB5FD9BF67EC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E3C31921-846C-493A-9730-27A139300473}" type="parTrans" cxnId="{0E9EC31A-6446-409C-98A6-A826E8D9E153}">
      <dgm:prSet/>
      <dgm:spPr/>
      <dgm:t>
        <a:bodyPr/>
        <a:lstStyle/>
        <a:p>
          <a:endParaRPr lang="ru-RU"/>
        </a:p>
      </dgm:t>
    </dgm:pt>
    <dgm:pt modelId="{C72DD0AF-7A65-4C91-BA68-9F73EE88A72A}" type="sibTrans" cxnId="{0E9EC31A-6446-409C-98A6-A826E8D9E153}">
      <dgm:prSet/>
      <dgm:spPr/>
      <dgm:t>
        <a:bodyPr/>
        <a:lstStyle/>
        <a:p>
          <a:endParaRPr lang="ru-RU"/>
        </a:p>
      </dgm:t>
    </dgm:pt>
    <dgm:pt modelId="{2452D917-E867-4850-895D-7B0B470D3C9E}">
      <dgm:prSet phldrT="[Текст]" phldr="1"/>
      <dgm:spPr>
        <a:solidFill>
          <a:srgbClr val="00FF00"/>
        </a:solidFill>
      </dgm:spPr>
      <dgm:t>
        <a:bodyPr/>
        <a:lstStyle/>
        <a:p>
          <a:endParaRPr lang="ru-RU" dirty="0"/>
        </a:p>
      </dgm:t>
    </dgm:pt>
    <dgm:pt modelId="{795C084E-8AE2-4D99-A9A3-3C2AD0B88EC4}" type="parTrans" cxnId="{F6A32DEF-7932-48E6-AC1B-51364F4334D6}">
      <dgm:prSet/>
      <dgm:spPr/>
      <dgm:t>
        <a:bodyPr/>
        <a:lstStyle/>
        <a:p>
          <a:endParaRPr lang="ru-RU"/>
        </a:p>
      </dgm:t>
    </dgm:pt>
    <dgm:pt modelId="{C06040A5-DEA4-4959-91A1-C531C84A0D81}" type="sibTrans" cxnId="{F6A32DEF-7932-48E6-AC1B-51364F4334D6}">
      <dgm:prSet/>
      <dgm:spPr/>
      <dgm:t>
        <a:bodyPr/>
        <a:lstStyle/>
        <a:p>
          <a:endParaRPr lang="ru-RU"/>
        </a:p>
      </dgm:t>
    </dgm:pt>
    <dgm:pt modelId="{BC4ECCB2-1683-465C-ACD3-1BE22F2E6DE0}">
      <dgm:prSet phldrT="[Текст]" phldr="1"/>
      <dgm:spPr>
        <a:solidFill>
          <a:srgbClr val="FFC000"/>
        </a:solidFill>
      </dgm:spPr>
      <dgm:t>
        <a:bodyPr/>
        <a:lstStyle/>
        <a:p>
          <a:endParaRPr lang="ru-RU" b="1" dirty="0"/>
        </a:p>
      </dgm:t>
    </dgm:pt>
    <dgm:pt modelId="{F3D84091-2C18-471A-9319-2BEA81DE60EC}" type="parTrans" cxnId="{48475968-F6AF-457E-8E5D-646C54E96D4F}">
      <dgm:prSet/>
      <dgm:spPr/>
      <dgm:t>
        <a:bodyPr/>
        <a:lstStyle/>
        <a:p>
          <a:endParaRPr lang="ru-RU"/>
        </a:p>
      </dgm:t>
    </dgm:pt>
    <dgm:pt modelId="{E97D4B13-06C4-4936-A88B-B7C97780962D}" type="sibTrans" cxnId="{48475968-F6AF-457E-8E5D-646C54E96D4F}">
      <dgm:prSet/>
      <dgm:spPr/>
      <dgm:t>
        <a:bodyPr/>
        <a:lstStyle/>
        <a:p>
          <a:endParaRPr lang="ru-RU"/>
        </a:p>
      </dgm:t>
    </dgm:pt>
    <dgm:pt modelId="{04CB2038-453E-413F-80E7-9FB899F64A97}" type="pres">
      <dgm:prSet presAssocID="{1F2B38CE-9C89-4FCD-9931-FB675C4509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2D5B0-FB1F-491C-8A53-DE59BF9B8711}" type="pres">
      <dgm:prSet presAssocID="{4F31BA28-14A0-4D19-B88C-46D279DDA78D}" presName="node" presStyleLbl="node1" presStyleIdx="0" presStyleCnt="5" custScaleX="264251" custScaleY="247570" custLinFactNeighborX="-4823" custLinFactNeighborY="-7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D5C4C-3CB8-4EFB-AE0D-9246334B432F}" type="pres">
      <dgm:prSet presAssocID="{3DECD494-03F5-46B6-ACB6-8D2C85210AC9}" presName="sibTrans" presStyleCnt="0"/>
      <dgm:spPr/>
    </dgm:pt>
    <dgm:pt modelId="{2A656505-3CB9-4AC9-B67B-5F07F1D7A549}" type="pres">
      <dgm:prSet presAssocID="{709E4E25-59D6-47A1-93A5-D1965D6AC6FE}" presName="node" presStyleLbl="node1" presStyleIdx="1" presStyleCnt="5" custScaleX="242678" custScaleY="441592" custLinFactX="-100000" custLinFactY="200000" custLinFactNeighborX="-183714" custLinFactNeighborY="26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B5C7-D2FC-4737-9B4A-F7BCC4C1EC94}" type="pres">
      <dgm:prSet presAssocID="{619E5347-5C9F-445F-BB2C-074951251F57}" presName="sibTrans" presStyleCnt="0"/>
      <dgm:spPr/>
    </dgm:pt>
    <dgm:pt modelId="{3D96B9FD-1266-4852-AD27-B13AC338ADB9}" type="pres">
      <dgm:prSet presAssocID="{450EE4AC-D287-4BA5-9206-EB5FD9BF67EC}" presName="node" presStyleLbl="node1" presStyleIdx="2" presStyleCnt="5" custScaleX="257615" custScaleY="272117" custLinFactNeighborX="-13255" custLinFactNeighborY="-6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F1511-F744-4506-8A5E-326168FE894A}" type="pres">
      <dgm:prSet presAssocID="{C72DD0AF-7A65-4C91-BA68-9F73EE88A72A}" presName="sibTrans" presStyleCnt="0"/>
      <dgm:spPr/>
    </dgm:pt>
    <dgm:pt modelId="{4C6BAEBA-5BE5-4FA3-B1E3-9974F3529EDF}" type="pres">
      <dgm:prSet presAssocID="{2452D917-E867-4850-895D-7B0B470D3C9E}" presName="node" presStyleLbl="node1" presStyleIdx="3" presStyleCnt="5" custScaleX="207224" custScaleY="415167" custLinFactX="200000" custLinFactNeighborX="234146" custLinFactNeighborY="2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8DE98-4751-444D-8F51-10DDF7E9635A}" type="pres">
      <dgm:prSet presAssocID="{C06040A5-DEA4-4959-91A1-C531C84A0D81}" presName="sibTrans" presStyleCnt="0"/>
      <dgm:spPr/>
    </dgm:pt>
    <dgm:pt modelId="{5CA6C8DC-5BA7-4865-A417-FA501D5005D8}" type="pres">
      <dgm:prSet presAssocID="{BC4ECCB2-1683-465C-ACD3-1BE22F2E6DE0}" presName="node" presStyleLbl="node1" presStyleIdx="4" presStyleCnt="5" custAng="5400000" custScaleX="316855" custScaleY="390026" custLinFactX="-7306" custLinFactNeighborX="-100000" custLinFactNeighborY="-62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92032-79AE-408D-8795-7175CAD28FFD}" srcId="{1F2B38CE-9C89-4FCD-9931-FB675C4509DB}" destId="{709E4E25-59D6-47A1-93A5-D1965D6AC6FE}" srcOrd="1" destOrd="0" parTransId="{593E7772-C85F-4202-B414-8F893BFBA63E}" sibTransId="{619E5347-5C9F-445F-BB2C-074951251F57}"/>
    <dgm:cxn modelId="{C577A941-F461-49F6-A659-06A72822576D}" type="presOf" srcId="{4F31BA28-14A0-4D19-B88C-46D279DDA78D}" destId="{D3F2D5B0-FB1F-491C-8A53-DE59BF9B8711}" srcOrd="0" destOrd="0" presId="urn:microsoft.com/office/officeart/2005/8/layout/default#1"/>
    <dgm:cxn modelId="{998230F7-551C-4C19-BF59-A6E77268EF7D}" type="presOf" srcId="{2452D917-E867-4850-895D-7B0B470D3C9E}" destId="{4C6BAEBA-5BE5-4FA3-B1E3-9974F3529EDF}" srcOrd="0" destOrd="0" presId="urn:microsoft.com/office/officeart/2005/8/layout/default#1"/>
    <dgm:cxn modelId="{48475968-F6AF-457E-8E5D-646C54E96D4F}" srcId="{1F2B38CE-9C89-4FCD-9931-FB675C4509DB}" destId="{BC4ECCB2-1683-465C-ACD3-1BE22F2E6DE0}" srcOrd="4" destOrd="0" parTransId="{F3D84091-2C18-471A-9319-2BEA81DE60EC}" sibTransId="{E97D4B13-06C4-4936-A88B-B7C97780962D}"/>
    <dgm:cxn modelId="{D39795C7-C9BE-48B5-B9E5-1A533F1DB560}" srcId="{1F2B38CE-9C89-4FCD-9931-FB675C4509DB}" destId="{4F31BA28-14A0-4D19-B88C-46D279DDA78D}" srcOrd="0" destOrd="0" parTransId="{FED605F9-9D35-435D-B0A3-C5B211144387}" sibTransId="{3DECD494-03F5-46B6-ACB6-8D2C85210AC9}"/>
    <dgm:cxn modelId="{0E9EC31A-6446-409C-98A6-A826E8D9E153}" srcId="{1F2B38CE-9C89-4FCD-9931-FB675C4509DB}" destId="{450EE4AC-D287-4BA5-9206-EB5FD9BF67EC}" srcOrd="2" destOrd="0" parTransId="{E3C31921-846C-493A-9730-27A139300473}" sibTransId="{C72DD0AF-7A65-4C91-BA68-9F73EE88A72A}"/>
    <dgm:cxn modelId="{F21617C9-31D2-4F24-BC5F-0E75976B0A56}" type="presOf" srcId="{1F2B38CE-9C89-4FCD-9931-FB675C4509DB}" destId="{04CB2038-453E-413F-80E7-9FB899F64A97}" srcOrd="0" destOrd="0" presId="urn:microsoft.com/office/officeart/2005/8/layout/default#1"/>
    <dgm:cxn modelId="{2A1A40DB-CB52-4DF5-AC49-3BCBF968D974}" type="presOf" srcId="{450EE4AC-D287-4BA5-9206-EB5FD9BF67EC}" destId="{3D96B9FD-1266-4852-AD27-B13AC338ADB9}" srcOrd="0" destOrd="0" presId="urn:microsoft.com/office/officeart/2005/8/layout/default#1"/>
    <dgm:cxn modelId="{A5260862-7860-4951-846C-8041CD662616}" type="presOf" srcId="{709E4E25-59D6-47A1-93A5-D1965D6AC6FE}" destId="{2A656505-3CB9-4AC9-B67B-5F07F1D7A549}" srcOrd="0" destOrd="0" presId="urn:microsoft.com/office/officeart/2005/8/layout/default#1"/>
    <dgm:cxn modelId="{9081AF4C-C10C-41FE-913D-5E2DB7C8E1FB}" type="presOf" srcId="{BC4ECCB2-1683-465C-ACD3-1BE22F2E6DE0}" destId="{5CA6C8DC-5BA7-4865-A417-FA501D5005D8}" srcOrd="0" destOrd="0" presId="urn:microsoft.com/office/officeart/2005/8/layout/default#1"/>
    <dgm:cxn modelId="{F6A32DEF-7932-48E6-AC1B-51364F4334D6}" srcId="{1F2B38CE-9C89-4FCD-9931-FB675C4509DB}" destId="{2452D917-E867-4850-895D-7B0B470D3C9E}" srcOrd="3" destOrd="0" parTransId="{795C084E-8AE2-4D99-A9A3-3C2AD0B88EC4}" sibTransId="{C06040A5-DEA4-4959-91A1-C531C84A0D81}"/>
    <dgm:cxn modelId="{3D2ABB06-8BD3-447D-A0D8-458A172FB943}" type="presParOf" srcId="{04CB2038-453E-413F-80E7-9FB899F64A97}" destId="{D3F2D5B0-FB1F-491C-8A53-DE59BF9B8711}" srcOrd="0" destOrd="0" presId="urn:microsoft.com/office/officeart/2005/8/layout/default#1"/>
    <dgm:cxn modelId="{AF4D5E0E-C927-46C1-AB99-1C2FF10F072C}" type="presParOf" srcId="{04CB2038-453E-413F-80E7-9FB899F64A97}" destId="{BA7D5C4C-3CB8-4EFB-AE0D-9246334B432F}" srcOrd="1" destOrd="0" presId="urn:microsoft.com/office/officeart/2005/8/layout/default#1"/>
    <dgm:cxn modelId="{80188518-DE80-4215-B16A-E9446F2C3F63}" type="presParOf" srcId="{04CB2038-453E-413F-80E7-9FB899F64A97}" destId="{2A656505-3CB9-4AC9-B67B-5F07F1D7A549}" srcOrd="2" destOrd="0" presId="urn:microsoft.com/office/officeart/2005/8/layout/default#1"/>
    <dgm:cxn modelId="{4DE9598A-429E-4A80-A69D-172ABA26974F}" type="presParOf" srcId="{04CB2038-453E-413F-80E7-9FB899F64A97}" destId="{5376B5C7-D2FC-4737-9B4A-F7BCC4C1EC94}" srcOrd="3" destOrd="0" presId="urn:microsoft.com/office/officeart/2005/8/layout/default#1"/>
    <dgm:cxn modelId="{D6CB5F1D-53DF-4F95-AC4E-F1DB41DBCF8E}" type="presParOf" srcId="{04CB2038-453E-413F-80E7-9FB899F64A97}" destId="{3D96B9FD-1266-4852-AD27-B13AC338ADB9}" srcOrd="4" destOrd="0" presId="urn:microsoft.com/office/officeart/2005/8/layout/default#1"/>
    <dgm:cxn modelId="{D0BABA83-EF69-4E56-9CD1-87BCA1D67EB9}" type="presParOf" srcId="{04CB2038-453E-413F-80E7-9FB899F64A97}" destId="{F6CF1511-F744-4506-8A5E-326168FE894A}" srcOrd="5" destOrd="0" presId="urn:microsoft.com/office/officeart/2005/8/layout/default#1"/>
    <dgm:cxn modelId="{41287F41-020C-4922-8B97-DEA5FF2748F6}" type="presParOf" srcId="{04CB2038-453E-413F-80E7-9FB899F64A97}" destId="{4C6BAEBA-5BE5-4FA3-B1E3-9974F3529EDF}" srcOrd="6" destOrd="0" presId="urn:microsoft.com/office/officeart/2005/8/layout/default#1"/>
    <dgm:cxn modelId="{6DAF285D-A17F-4F3E-A003-65147B2756BA}" type="presParOf" srcId="{04CB2038-453E-413F-80E7-9FB899F64A97}" destId="{EB98DE98-4751-444D-8F51-10DDF7E9635A}" srcOrd="7" destOrd="0" presId="urn:microsoft.com/office/officeart/2005/8/layout/default#1"/>
    <dgm:cxn modelId="{5B4A88F2-2CC8-4FC5-8E3B-C60E8CB23E4C}" type="presParOf" srcId="{04CB2038-453E-413F-80E7-9FB899F64A97}" destId="{5CA6C8DC-5BA7-4865-A417-FA501D5005D8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44B9A-F4C0-4556-8810-33EBDBE87E0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016F2-C526-4430-9E35-D51843C67FC6}">
      <dgm:prSet phldrT="[Текст]" phldr="1"/>
      <dgm:spPr/>
      <dgm:t>
        <a:bodyPr/>
        <a:lstStyle/>
        <a:p>
          <a:endParaRPr lang="ru-RU"/>
        </a:p>
      </dgm:t>
    </dgm:pt>
    <dgm:pt modelId="{FF47FB45-1AEE-462E-BEF3-EED6A8059D88}" type="parTrans" cxnId="{D8D43648-D0B6-4788-B27D-A8278EE37DE2}">
      <dgm:prSet/>
      <dgm:spPr/>
      <dgm:t>
        <a:bodyPr/>
        <a:lstStyle/>
        <a:p>
          <a:endParaRPr lang="ru-RU"/>
        </a:p>
      </dgm:t>
    </dgm:pt>
    <dgm:pt modelId="{B94F685C-980D-46BA-8E84-B12EB3E7FC17}" type="sibTrans" cxnId="{D8D43648-D0B6-4788-B27D-A8278EE37DE2}">
      <dgm:prSet/>
      <dgm:spPr/>
      <dgm:t>
        <a:bodyPr/>
        <a:lstStyle/>
        <a:p>
          <a:endParaRPr lang="ru-RU"/>
        </a:p>
      </dgm:t>
    </dgm:pt>
    <dgm:pt modelId="{1F81B579-7F69-41DF-8DDA-4736ADDCFA9D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9314F81-9CC2-44E8-A413-2BF9E1344F1F}" type="parTrans" cxnId="{62895CA1-373C-4A69-A778-4C8D3CDD7CBA}">
      <dgm:prSet/>
      <dgm:spPr/>
      <dgm:t>
        <a:bodyPr/>
        <a:lstStyle/>
        <a:p>
          <a:endParaRPr lang="ru-RU"/>
        </a:p>
      </dgm:t>
    </dgm:pt>
    <dgm:pt modelId="{AFF4BE15-F442-4208-A64B-02D7950162A6}" type="sibTrans" cxnId="{62895CA1-373C-4A69-A778-4C8D3CDD7CBA}">
      <dgm:prSet/>
      <dgm:spPr/>
      <dgm:t>
        <a:bodyPr/>
        <a:lstStyle/>
        <a:p>
          <a:endParaRPr lang="ru-RU"/>
        </a:p>
      </dgm:t>
    </dgm:pt>
    <dgm:pt modelId="{A529D21D-6A9D-47E0-AF3E-6DD9DEC897DA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endParaRPr lang="ru-RU" dirty="0"/>
        </a:p>
      </dgm:t>
    </dgm:pt>
    <dgm:pt modelId="{CD8703FD-057E-4DBC-836E-25D213D53428}" type="parTrans" cxnId="{C0164B09-74DE-4DB5-842F-7883FD58DD1A}">
      <dgm:prSet/>
      <dgm:spPr/>
      <dgm:t>
        <a:bodyPr/>
        <a:lstStyle/>
        <a:p>
          <a:endParaRPr lang="ru-RU"/>
        </a:p>
      </dgm:t>
    </dgm:pt>
    <dgm:pt modelId="{0C451EA0-C791-476A-BA72-08FCE479FE12}" type="sibTrans" cxnId="{C0164B09-74DE-4DB5-842F-7883FD58DD1A}">
      <dgm:prSet/>
      <dgm:spPr/>
      <dgm:t>
        <a:bodyPr/>
        <a:lstStyle/>
        <a:p>
          <a:endParaRPr lang="ru-RU"/>
        </a:p>
      </dgm:t>
    </dgm:pt>
    <dgm:pt modelId="{658EF3B5-D338-40E1-93EB-37430CB11C8D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511D4721-5B28-4DD4-A162-88380097B0F9}" type="parTrans" cxnId="{1F8992E3-CD38-4C77-BFD9-9F18E1BF1FEE}">
      <dgm:prSet/>
      <dgm:spPr/>
      <dgm:t>
        <a:bodyPr/>
        <a:lstStyle/>
        <a:p>
          <a:endParaRPr lang="ru-RU"/>
        </a:p>
      </dgm:t>
    </dgm:pt>
    <dgm:pt modelId="{A64B24FC-2BC2-4A7E-8EC9-04F445326573}" type="sibTrans" cxnId="{1F8992E3-CD38-4C77-BFD9-9F18E1BF1FEE}">
      <dgm:prSet/>
      <dgm:spPr/>
      <dgm:t>
        <a:bodyPr/>
        <a:lstStyle/>
        <a:p>
          <a:endParaRPr lang="ru-RU"/>
        </a:p>
      </dgm:t>
    </dgm:pt>
    <dgm:pt modelId="{C5180564-B91F-42B2-9BE4-88A1A055C644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F07DF99F-508E-4837-AE37-78A64D7F03E3}" type="parTrans" cxnId="{7BDDE380-F4DF-4D27-BF03-E4DF79269B59}">
      <dgm:prSet/>
      <dgm:spPr/>
      <dgm:t>
        <a:bodyPr/>
        <a:lstStyle/>
        <a:p>
          <a:endParaRPr lang="ru-RU"/>
        </a:p>
      </dgm:t>
    </dgm:pt>
    <dgm:pt modelId="{AA3E71ED-177B-45D4-AAB2-A974F5C32720}" type="sibTrans" cxnId="{7BDDE380-F4DF-4D27-BF03-E4DF79269B59}">
      <dgm:prSet/>
      <dgm:spPr/>
      <dgm:t>
        <a:bodyPr/>
        <a:lstStyle/>
        <a:p>
          <a:endParaRPr lang="ru-RU"/>
        </a:p>
      </dgm:t>
    </dgm:pt>
    <dgm:pt modelId="{F2CF02B3-E78F-46A6-B286-6F118A423EFD}" type="pres">
      <dgm:prSet presAssocID="{89244B9A-F4C0-4556-8810-33EBDBE87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FCA46-A2E3-4784-820F-5C152D8B55BE}" type="pres">
      <dgm:prSet presAssocID="{A8B016F2-C526-4430-9E35-D51843C67FC6}" presName="centerShape" presStyleLbl="node0" presStyleIdx="0" presStyleCnt="1" custScaleX="140624" custScaleY="124046"/>
      <dgm:spPr/>
      <dgm:t>
        <a:bodyPr/>
        <a:lstStyle/>
        <a:p>
          <a:endParaRPr lang="ru-RU"/>
        </a:p>
      </dgm:t>
    </dgm:pt>
    <dgm:pt modelId="{A92C4F99-E58F-4528-9E02-7E040BCD1541}" type="pres">
      <dgm:prSet presAssocID="{99314F81-9CC2-44E8-A413-2BF9E1344F1F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18F4AF-0F01-48F6-8F9D-50116C0FC6B4}" type="pres">
      <dgm:prSet presAssocID="{99314F81-9CC2-44E8-A413-2BF9E1344F1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305BD87-2ED0-43A9-9EB1-2173190A3777}" type="pres">
      <dgm:prSet presAssocID="{1F81B579-7F69-41DF-8DDA-4736ADDCFA9D}" presName="node" presStyleLbl="node1" presStyleIdx="0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E01A-EAF0-4E56-9877-0AEAE6516A43}" type="pres">
      <dgm:prSet presAssocID="{CD8703FD-057E-4DBC-836E-25D213D53428}" presName="Name9" presStyleLbl="parChTrans1D2" presStyleIdx="1" presStyleCnt="4"/>
      <dgm:spPr/>
      <dgm:t>
        <a:bodyPr/>
        <a:lstStyle/>
        <a:p>
          <a:endParaRPr lang="ru-RU"/>
        </a:p>
      </dgm:t>
    </dgm:pt>
    <dgm:pt modelId="{97671F4F-32E2-40FD-A016-F2B737DE378F}" type="pres">
      <dgm:prSet presAssocID="{CD8703FD-057E-4DBC-836E-25D213D534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03918BD-6CCC-4788-8616-22C12FD96BB0}" type="pres">
      <dgm:prSet presAssocID="{A529D21D-6A9D-47E0-AF3E-6DD9DEC897DA}" presName="node" presStyleLbl="node1" presStyleIdx="1" presStyleCnt="4" custScaleX="162870" custScaleY="127567" custRadScaleRad="136033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1DB4B-85A0-4185-B89C-1858E8147B85}" type="pres">
      <dgm:prSet presAssocID="{511D4721-5B28-4DD4-A162-88380097B0F9}" presName="Name9" presStyleLbl="parChTrans1D2" presStyleIdx="2" presStyleCnt="4"/>
      <dgm:spPr/>
      <dgm:t>
        <a:bodyPr/>
        <a:lstStyle/>
        <a:p>
          <a:endParaRPr lang="ru-RU"/>
        </a:p>
      </dgm:t>
    </dgm:pt>
    <dgm:pt modelId="{56FC71B5-81AE-4F19-841C-7BFBEB348DC0}" type="pres">
      <dgm:prSet presAssocID="{511D4721-5B28-4DD4-A162-88380097B0F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A47A08B-BD7A-447D-8FF4-495EA6B6B2FC}" type="pres">
      <dgm:prSet presAssocID="{658EF3B5-D338-40E1-93EB-37430CB11C8D}" presName="node" presStyleLbl="node1" presStyleIdx="2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D6613-9246-40BD-A06C-63FD22049F29}" type="pres">
      <dgm:prSet presAssocID="{F07DF99F-508E-4837-AE37-78A64D7F03E3}" presName="Name9" presStyleLbl="parChTrans1D2" presStyleIdx="3" presStyleCnt="4"/>
      <dgm:spPr/>
      <dgm:t>
        <a:bodyPr/>
        <a:lstStyle/>
        <a:p>
          <a:endParaRPr lang="ru-RU"/>
        </a:p>
      </dgm:t>
    </dgm:pt>
    <dgm:pt modelId="{ABF77939-2721-4396-AE71-99B3DABCCE9E}" type="pres">
      <dgm:prSet presAssocID="{F07DF99F-508E-4837-AE37-78A64D7F03E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7344E96-65CE-4F3C-A182-17FB209A8EC7}" type="pres">
      <dgm:prSet presAssocID="{C5180564-B91F-42B2-9BE4-88A1A055C644}" presName="node" presStyleLbl="node1" presStyleIdx="3" presStyleCnt="4" custScaleX="163141" custScaleY="136754" custRadScaleRad="129625" custRadScaleInc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57B4F-6CA8-4EE3-8558-9BB1DF7D1105}" type="presOf" srcId="{CD8703FD-057E-4DBC-836E-25D213D53428}" destId="{97671F4F-32E2-40FD-A016-F2B737DE378F}" srcOrd="1" destOrd="0" presId="urn:microsoft.com/office/officeart/2005/8/layout/radial1"/>
    <dgm:cxn modelId="{62FBC881-58CC-4F66-B514-1C7EF6B8EC4D}" type="presOf" srcId="{511D4721-5B28-4DD4-A162-88380097B0F9}" destId="{56FC71B5-81AE-4F19-841C-7BFBEB348DC0}" srcOrd="1" destOrd="0" presId="urn:microsoft.com/office/officeart/2005/8/layout/radial1"/>
    <dgm:cxn modelId="{C0164B09-74DE-4DB5-842F-7883FD58DD1A}" srcId="{A8B016F2-C526-4430-9E35-D51843C67FC6}" destId="{A529D21D-6A9D-47E0-AF3E-6DD9DEC897DA}" srcOrd="1" destOrd="0" parTransId="{CD8703FD-057E-4DBC-836E-25D213D53428}" sibTransId="{0C451EA0-C791-476A-BA72-08FCE479FE12}"/>
    <dgm:cxn modelId="{D8D43648-D0B6-4788-B27D-A8278EE37DE2}" srcId="{89244B9A-F4C0-4556-8810-33EBDBE87E08}" destId="{A8B016F2-C526-4430-9E35-D51843C67FC6}" srcOrd="0" destOrd="0" parTransId="{FF47FB45-1AEE-462E-BEF3-EED6A8059D88}" sibTransId="{B94F685C-980D-46BA-8E84-B12EB3E7FC17}"/>
    <dgm:cxn modelId="{FD9B9EA4-2FB8-40C9-95B0-4B34DA82FE82}" type="presOf" srcId="{A529D21D-6A9D-47E0-AF3E-6DD9DEC897DA}" destId="{B03918BD-6CCC-4788-8616-22C12FD96BB0}" srcOrd="0" destOrd="0" presId="urn:microsoft.com/office/officeart/2005/8/layout/radial1"/>
    <dgm:cxn modelId="{61E0B4CB-7E5A-442C-A152-1E157971E9F2}" type="presOf" srcId="{99314F81-9CC2-44E8-A413-2BF9E1344F1F}" destId="{A92C4F99-E58F-4528-9E02-7E040BCD1541}" srcOrd="0" destOrd="0" presId="urn:microsoft.com/office/officeart/2005/8/layout/radial1"/>
    <dgm:cxn modelId="{7ED23FAF-D1DF-4D25-AD6B-608312D55CA0}" type="presOf" srcId="{F07DF99F-508E-4837-AE37-78A64D7F03E3}" destId="{ABF77939-2721-4396-AE71-99B3DABCCE9E}" srcOrd="1" destOrd="0" presId="urn:microsoft.com/office/officeart/2005/8/layout/radial1"/>
    <dgm:cxn modelId="{938C6A4C-4C90-4938-AF6C-2B5C3B0D45C1}" type="presOf" srcId="{C5180564-B91F-42B2-9BE4-88A1A055C644}" destId="{37344E96-65CE-4F3C-A182-17FB209A8EC7}" srcOrd="0" destOrd="0" presId="urn:microsoft.com/office/officeart/2005/8/layout/radial1"/>
    <dgm:cxn modelId="{0961589D-DD2F-4952-8EAB-C6B9B8750792}" type="presOf" srcId="{658EF3B5-D338-40E1-93EB-37430CB11C8D}" destId="{4A47A08B-BD7A-447D-8FF4-495EA6B6B2FC}" srcOrd="0" destOrd="0" presId="urn:microsoft.com/office/officeart/2005/8/layout/radial1"/>
    <dgm:cxn modelId="{1F8992E3-CD38-4C77-BFD9-9F18E1BF1FEE}" srcId="{A8B016F2-C526-4430-9E35-D51843C67FC6}" destId="{658EF3B5-D338-40E1-93EB-37430CB11C8D}" srcOrd="2" destOrd="0" parTransId="{511D4721-5B28-4DD4-A162-88380097B0F9}" sibTransId="{A64B24FC-2BC2-4A7E-8EC9-04F445326573}"/>
    <dgm:cxn modelId="{2BC14634-E4A6-4A4F-9A90-773C0419EB88}" type="presOf" srcId="{A8B016F2-C526-4430-9E35-D51843C67FC6}" destId="{92CFCA46-A2E3-4784-820F-5C152D8B55BE}" srcOrd="0" destOrd="0" presId="urn:microsoft.com/office/officeart/2005/8/layout/radial1"/>
    <dgm:cxn modelId="{1EB5E68F-8367-4D5E-8F30-0B4AB03A98CD}" type="presOf" srcId="{1F81B579-7F69-41DF-8DDA-4736ADDCFA9D}" destId="{6305BD87-2ED0-43A9-9EB1-2173190A3777}" srcOrd="0" destOrd="0" presId="urn:microsoft.com/office/officeart/2005/8/layout/radial1"/>
    <dgm:cxn modelId="{BE35C801-C519-427A-BA3D-3FACE0B95C61}" type="presOf" srcId="{511D4721-5B28-4DD4-A162-88380097B0F9}" destId="{1361DB4B-85A0-4185-B89C-1858E8147B85}" srcOrd="0" destOrd="0" presId="urn:microsoft.com/office/officeart/2005/8/layout/radial1"/>
    <dgm:cxn modelId="{F5D3BEB5-E30C-4E01-AAC2-00265DAFFBBC}" type="presOf" srcId="{89244B9A-F4C0-4556-8810-33EBDBE87E08}" destId="{F2CF02B3-E78F-46A6-B286-6F118A423EFD}" srcOrd="0" destOrd="0" presId="urn:microsoft.com/office/officeart/2005/8/layout/radial1"/>
    <dgm:cxn modelId="{919B2766-1AD4-4EA7-8CBA-DD36EF8DB779}" type="presOf" srcId="{99314F81-9CC2-44E8-A413-2BF9E1344F1F}" destId="{6A18F4AF-0F01-48F6-8F9D-50116C0FC6B4}" srcOrd="1" destOrd="0" presId="urn:microsoft.com/office/officeart/2005/8/layout/radial1"/>
    <dgm:cxn modelId="{7BDDE380-F4DF-4D27-BF03-E4DF79269B59}" srcId="{A8B016F2-C526-4430-9E35-D51843C67FC6}" destId="{C5180564-B91F-42B2-9BE4-88A1A055C644}" srcOrd="3" destOrd="0" parTransId="{F07DF99F-508E-4837-AE37-78A64D7F03E3}" sibTransId="{AA3E71ED-177B-45D4-AAB2-A974F5C32720}"/>
    <dgm:cxn modelId="{792CA988-B58C-4466-9F90-9E0AFE054E7C}" type="presOf" srcId="{CD8703FD-057E-4DBC-836E-25D213D53428}" destId="{7D28E01A-EAF0-4E56-9877-0AEAE6516A43}" srcOrd="0" destOrd="0" presId="urn:microsoft.com/office/officeart/2005/8/layout/radial1"/>
    <dgm:cxn modelId="{62895CA1-373C-4A69-A778-4C8D3CDD7CBA}" srcId="{A8B016F2-C526-4430-9E35-D51843C67FC6}" destId="{1F81B579-7F69-41DF-8DDA-4736ADDCFA9D}" srcOrd="0" destOrd="0" parTransId="{99314F81-9CC2-44E8-A413-2BF9E1344F1F}" sibTransId="{AFF4BE15-F442-4208-A64B-02D7950162A6}"/>
    <dgm:cxn modelId="{B46DC5F6-FEEA-450C-976D-7C532C602B8A}" type="presOf" srcId="{F07DF99F-508E-4837-AE37-78A64D7F03E3}" destId="{D99D6613-9246-40BD-A06C-63FD22049F29}" srcOrd="0" destOrd="0" presId="urn:microsoft.com/office/officeart/2005/8/layout/radial1"/>
    <dgm:cxn modelId="{890F3695-AC00-4947-8266-534D1E7357E9}" type="presParOf" srcId="{F2CF02B3-E78F-46A6-B286-6F118A423EFD}" destId="{92CFCA46-A2E3-4784-820F-5C152D8B55BE}" srcOrd="0" destOrd="0" presId="urn:microsoft.com/office/officeart/2005/8/layout/radial1"/>
    <dgm:cxn modelId="{13AF201E-1C42-42C8-BFCC-B288DCE8C524}" type="presParOf" srcId="{F2CF02B3-E78F-46A6-B286-6F118A423EFD}" destId="{A92C4F99-E58F-4528-9E02-7E040BCD1541}" srcOrd="1" destOrd="0" presId="urn:microsoft.com/office/officeart/2005/8/layout/radial1"/>
    <dgm:cxn modelId="{E7FEBFDC-963B-412C-973E-F5BABF8B8A7C}" type="presParOf" srcId="{A92C4F99-E58F-4528-9E02-7E040BCD1541}" destId="{6A18F4AF-0F01-48F6-8F9D-50116C0FC6B4}" srcOrd="0" destOrd="0" presId="urn:microsoft.com/office/officeart/2005/8/layout/radial1"/>
    <dgm:cxn modelId="{8F0DDCB2-27DE-4295-9ACB-A3C4EDFBA3C1}" type="presParOf" srcId="{F2CF02B3-E78F-46A6-B286-6F118A423EFD}" destId="{6305BD87-2ED0-43A9-9EB1-2173190A3777}" srcOrd="2" destOrd="0" presId="urn:microsoft.com/office/officeart/2005/8/layout/radial1"/>
    <dgm:cxn modelId="{B71F5BAD-3AFD-45B3-9ED7-6171ED1E1610}" type="presParOf" srcId="{F2CF02B3-E78F-46A6-B286-6F118A423EFD}" destId="{7D28E01A-EAF0-4E56-9877-0AEAE6516A43}" srcOrd="3" destOrd="0" presId="urn:microsoft.com/office/officeart/2005/8/layout/radial1"/>
    <dgm:cxn modelId="{87DB5EF7-B55F-4DE8-9CF6-2F6E6B4D056D}" type="presParOf" srcId="{7D28E01A-EAF0-4E56-9877-0AEAE6516A43}" destId="{97671F4F-32E2-40FD-A016-F2B737DE378F}" srcOrd="0" destOrd="0" presId="urn:microsoft.com/office/officeart/2005/8/layout/radial1"/>
    <dgm:cxn modelId="{67AE98F3-B04E-4B20-9BC7-CE082DBED424}" type="presParOf" srcId="{F2CF02B3-E78F-46A6-B286-6F118A423EFD}" destId="{B03918BD-6CCC-4788-8616-22C12FD96BB0}" srcOrd="4" destOrd="0" presId="urn:microsoft.com/office/officeart/2005/8/layout/radial1"/>
    <dgm:cxn modelId="{F6D311DB-69C0-4EF4-92AF-058F00BB5085}" type="presParOf" srcId="{F2CF02B3-E78F-46A6-B286-6F118A423EFD}" destId="{1361DB4B-85A0-4185-B89C-1858E8147B85}" srcOrd="5" destOrd="0" presId="urn:microsoft.com/office/officeart/2005/8/layout/radial1"/>
    <dgm:cxn modelId="{5DAAD087-E8BA-4FF6-993B-A117AC2ED130}" type="presParOf" srcId="{1361DB4B-85A0-4185-B89C-1858E8147B85}" destId="{56FC71B5-81AE-4F19-841C-7BFBEB348DC0}" srcOrd="0" destOrd="0" presId="urn:microsoft.com/office/officeart/2005/8/layout/radial1"/>
    <dgm:cxn modelId="{5975EDE5-1680-40B9-B057-049166279A79}" type="presParOf" srcId="{F2CF02B3-E78F-46A6-B286-6F118A423EFD}" destId="{4A47A08B-BD7A-447D-8FF4-495EA6B6B2FC}" srcOrd="6" destOrd="0" presId="urn:microsoft.com/office/officeart/2005/8/layout/radial1"/>
    <dgm:cxn modelId="{7D70DB2F-4D4C-40E9-A4D1-ED9C6C404D17}" type="presParOf" srcId="{F2CF02B3-E78F-46A6-B286-6F118A423EFD}" destId="{D99D6613-9246-40BD-A06C-63FD22049F29}" srcOrd="7" destOrd="0" presId="urn:microsoft.com/office/officeart/2005/8/layout/radial1"/>
    <dgm:cxn modelId="{1D9AA1C5-D232-4E5B-9CD0-EBC6CE1FB44C}" type="presParOf" srcId="{D99D6613-9246-40BD-A06C-63FD22049F29}" destId="{ABF77939-2721-4396-AE71-99B3DABCCE9E}" srcOrd="0" destOrd="0" presId="urn:microsoft.com/office/officeart/2005/8/layout/radial1"/>
    <dgm:cxn modelId="{704A68E1-FB8B-4CA4-8E59-39054ADBEAFE}" type="presParOf" srcId="{F2CF02B3-E78F-46A6-B286-6F118A423EFD}" destId="{37344E96-65CE-4F3C-A182-17FB209A8EC7}" srcOrd="8" destOrd="0" presId="urn:microsoft.com/office/officeart/2005/8/layout/radial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6F7B2-4A37-487D-B229-CFF2CDD0F5DD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743AA-AA6E-4D94-87A7-173E94D51339}">
      <dgm:prSet phldrT="[Текст]" phldr="1"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3D84D10B-BF86-4581-A6DD-6C5C82B1BDF8}" type="parTrans" cxnId="{D91CDF1D-2C1A-4162-B203-7AEB0D6A796F}">
      <dgm:prSet/>
      <dgm:spPr/>
      <dgm:t>
        <a:bodyPr/>
        <a:lstStyle/>
        <a:p>
          <a:endParaRPr lang="ru-RU"/>
        </a:p>
      </dgm:t>
    </dgm:pt>
    <dgm:pt modelId="{50221FA4-D728-4BEA-89F4-594E3C243CD5}" type="sibTrans" cxnId="{D91CDF1D-2C1A-4162-B203-7AEB0D6A796F}">
      <dgm:prSet/>
      <dgm:spPr/>
      <dgm:t>
        <a:bodyPr/>
        <a:lstStyle/>
        <a:p>
          <a:endParaRPr lang="ru-RU"/>
        </a:p>
      </dgm:t>
    </dgm:pt>
    <dgm:pt modelId="{D11658E8-AE65-40C9-8DD0-D29DAF81707E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269D8B30-1B5D-4232-872A-A51A7EA45875}" type="parTrans" cxnId="{3B7ED445-EA72-4B7D-9D34-EBC96C1587EF}">
      <dgm:prSet/>
      <dgm:spPr/>
      <dgm:t>
        <a:bodyPr/>
        <a:lstStyle/>
        <a:p>
          <a:endParaRPr lang="ru-RU"/>
        </a:p>
      </dgm:t>
    </dgm:pt>
    <dgm:pt modelId="{6C8FE906-CED1-4C97-8E5F-6C056B657A16}" type="sibTrans" cxnId="{3B7ED445-EA72-4B7D-9D34-EBC96C1587EF}">
      <dgm:prSet/>
      <dgm:spPr/>
      <dgm:t>
        <a:bodyPr/>
        <a:lstStyle/>
        <a:p>
          <a:endParaRPr lang="ru-RU"/>
        </a:p>
      </dgm:t>
    </dgm:pt>
    <dgm:pt modelId="{09D5FCA4-DD3D-4A15-B243-E3425CD2EAB6}">
      <dgm:prSet phldrT="[Текст]" phldr="1"/>
      <dgm:spPr>
        <a:solidFill>
          <a:srgbClr val="00FFFF"/>
        </a:solidFill>
      </dgm:spPr>
      <dgm:t>
        <a:bodyPr/>
        <a:lstStyle/>
        <a:p>
          <a:endParaRPr lang="ru-RU"/>
        </a:p>
      </dgm:t>
    </dgm:pt>
    <dgm:pt modelId="{EED1578E-10AD-4AC5-8848-7A082E41BF30}" type="parTrans" cxnId="{4018EB94-647B-4439-94ED-6A70FFD42443}">
      <dgm:prSet/>
      <dgm:spPr/>
      <dgm:t>
        <a:bodyPr/>
        <a:lstStyle/>
        <a:p>
          <a:endParaRPr lang="ru-RU"/>
        </a:p>
      </dgm:t>
    </dgm:pt>
    <dgm:pt modelId="{9D60E754-2ACE-4D76-A587-DC6BA24CA348}" type="sibTrans" cxnId="{4018EB94-647B-4439-94ED-6A70FFD42443}">
      <dgm:prSet/>
      <dgm:spPr/>
      <dgm:t>
        <a:bodyPr/>
        <a:lstStyle/>
        <a:p>
          <a:endParaRPr lang="ru-RU"/>
        </a:p>
      </dgm:t>
    </dgm:pt>
    <dgm:pt modelId="{7FF528FC-E886-4DAF-A13E-4C99488AA361}">
      <dgm:prSet phldrT="[Текст]" phldr="1"/>
      <dgm:spPr>
        <a:solidFill>
          <a:srgbClr val="CC0066"/>
        </a:solidFill>
      </dgm:spPr>
      <dgm:t>
        <a:bodyPr/>
        <a:lstStyle/>
        <a:p>
          <a:endParaRPr lang="ru-RU"/>
        </a:p>
      </dgm:t>
    </dgm:pt>
    <dgm:pt modelId="{CA36A936-A17F-426F-B4EB-DFEAC857CB6A}" type="parTrans" cxnId="{4C5092FC-66EA-41BE-A392-715B190210B5}">
      <dgm:prSet/>
      <dgm:spPr/>
      <dgm:t>
        <a:bodyPr/>
        <a:lstStyle/>
        <a:p>
          <a:endParaRPr lang="ru-RU"/>
        </a:p>
      </dgm:t>
    </dgm:pt>
    <dgm:pt modelId="{985BBAAD-58B3-4FEA-A373-96E0ABD1844D}" type="sibTrans" cxnId="{4C5092FC-66EA-41BE-A392-715B190210B5}">
      <dgm:prSet/>
      <dgm:spPr/>
      <dgm:t>
        <a:bodyPr/>
        <a:lstStyle/>
        <a:p>
          <a:endParaRPr lang="ru-RU"/>
        </a:p>
      </dgm:t>
    </dgm:pt>
    <dgm:pt modelId="{90955589-840E-4C2C-B12D-21528155CC9C}">
      <dgm:prSet phldrT="[Текст]" phldr="1"/>
      <dgm:spPr>
        <a:solidFill>
          <a:srgbClr val="00FF00"/>
        </a:solidFill>
      </dgm:spPr>
      <dgm:t>
        <a:bodyPr/>
        <a:lstStyle/>
        <a:p>
          <a:endParaRPr lang="ru-RU"/>
        </a:p>
      </dgm:t>
    </dgm:pt>
    <dgm:pt modelId="{CBF7FE26-6BB2-47A3-99A4-D74798567CC1}" type="parTrans" cxnId="{A07C53BC-8A26-43D8-80A3-4969D6929E7A}">
      <dgm:prSet/>
      <dgm:spPr/>
      <dgm:t>
        <a:bodyPr/>
        <a:lstStyle/>
        <a:p>
          <a:endParaRPr lang="ru-RU"/>
        </a:p>
      </dgm:t>
    </dgm:pt>
    <dgm:pt modelId="{53AC320B-B2BD-4A0A-B773-028A49EA8FD6}" type="sibTrans" cxnId="{A07C53BC-8A26-43D8-80A3-4969D6929E7A}">
      <dgm:prSet/>
      <dgm:spPr/>
      <dgm:t>
        <a:bodyPr/>
        <a:lstStyle/>
        <a:p>
          <a:endParaRPr lang="ru-RU"/>
        </a:p>
      </dgm:t>
    </dgm:pt>
    <dgm:pt modelId="{C13560B3-AD16-4126-B9B9-DD74AB7DC5E9}" type="pres">
      <dgm:prSet presAssocID="{04B6F7B2-4A37-487D-B229-CFF2CDD0F5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37F41-A4CB-414E-B03B-FC4BD9DF8970}" type="pres">
      <dgm:prSet presAssocID="{E84743AA-AA6E-4D94-87A7-173E94D51339}" presName="centerShape" presStyleLbl="node0" presStyleIdx="0" presStyleCnt="1" custScaleX="107518" custScaleY="107521" custLinFactNeighborX="573" custLinFactNeighborY="-3752"/>
      <dgm:spPr/>
      <dgm:t>
        <a:bodyPr/>
        <a:lstStyle/>
        <a:p>
          <a:endParaRPr lang="ru-RU"/>
        </a:p>
      </dgm:t>
    </dgm:pt>
    <dgm:pt modelId="{DA38FE7C-044F-484F-929B-CBC16CC42EDB}" type="pres">
      <dgm:prSet presAssocID="{D11658E8-AE65-40C9-8DD0-D29DAF81707E}" presName="node" presStyleLbl="node1" presStyleIdx="0" presStyleCnt="4" custScaleX="180226" custScaleY="12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F82-6CC5-4764-83DD-DDE9D68EF627}" type="pres">
      <dgm:prSet presAssocID="{D11658E8-AE65-40C9-8DD0-D29DAF81707E}" presName="dummy" presStyleCnt="0"/>
      <dgm:spPr/>
    </dgm:pt>
    <dgm:pt modelId="{D3831596-4CD9-42F9-A242-8EC6C903E727}" type="pres">
      <dgm:prSet presAssocID="{6C8FE906-CED1-4C97-8E5F-6C056B657A1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779284A-CEE1-45C9-AA62-03AA6F8F21F2}" type="pres">
      <dgm:prSet presAssocID="{09D5FCA4-DD3D-4A15-B243-E3425CD2EAB6}" presName="node" presStyleLbl="node1" presStyleIdx="1" presStyleCnt="4" custScaleX="187100" custScaleY="178896" custRadScaleRad="116575" custRadScaleInc="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2FF78-4C35-476A-8265-D24E1CDC5BA2}" type="pres">
      <dgm:prSet presAssocID="{09D5FCA4-DD3D-4A15-B243-E3425CD2EAB6}" presName="dummy" presStyleCnt="0"/>
      <dgm:spPr/>
    </dgm:pt>
    <dgm:pt modelId="{9084A958-C3D8-491C-8363-9EC170E296DB}" type="pres">
      <dgm:prSet presAssocID="{9D60E754-2ACE-4D76-A587-DC6BA24CA34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C515460-907A-46E0-9F34-501DD199A7B8}" type="pres">
      <dgm:prSet presAssocID="{7FF528FC-E886-4DAF-A13E-4C99488AA361}" presName="node" presStyleLbl="node1" presStyleIdx="2" presStyleCnt="4" custScaleX="180226" custScaleY="128661" custRadScaleRad="96327" custRadScaleInc="-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20881-6048-4E4F-A70B-1B05A98F14AD}" type="pres">
      <dgm:prSet presAssocID="{7FF528FC-E886-4DAF-A13E-4C99488AA361}" presName="dummy" presStyleCnt="0"/>
      <dgm:spPr/>
    </dgm:pt>
    <dgm:pt modelId="{25A8BDE3-DD39-4437-9F99-456364A0B351}" type="pres">
      <dgm:prSet presAssocID="{985BBAAD-58B3-4FEA-A373-96E0ABD1844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57CF4C4-DA93-41F0-8B57-B7E40F046E3F}" type="pres">
      <dgm:prSet presAssocID="{90955589-840E-4C2C-B12D-21528155CC9C}" presName="node" presStyleLbl="node1" presStyleIdx="3" presStyleCnt="4" custScaleX="201103" custScaleY="189119" custRadScaleRad="117905" custRadScaleInc="-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1CBD-A0BE-4731-B2FF-61B6F290BC3B}" type="pres">
      <dgm:prSet presAssocID="{90955589-840E-4C2C-B12D-21528155CC9C}" presName="dummy" presStyleCnt="0"/>
      <dgm:spPr/>
    </dgm:pt>
    <dgm:pt modelId="{5DD558EF-2011-41D8-A1A1-8EFDE93A1CBB}" type="pres">
      <dgm:prSet presAssocID="{53AC320B-B2BD-4A0A-B773-028A49EA8FD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0C3C704-C774-4904-8AB4-3521402C2357}" type="presOf" srcId="{04B6F7B2-4A37-487D-B229-CFF2CDD0F5DD}" destId="{C13560B3-AD16-4126-B9B9-DD74AB7DC5E9}" srcOrd="0" destOrd="0" presId="urn:microsoft.com/office/officeart/2005/8/layout/radial6"/>
    <dgm:cxn modelId="{48C7CFED-BA9D-4A39-AD59-AD85F7CBEE4A}" type="presOf" srcId="{D11658E8-AE65-40C9-8DD0-D29DAF81707E}" destId="{DA38FE7C-044F-484F-929B-CBC16CC42EDB}" srcOrd="0" destOrd="0" presId="urn:microsoft.com/office/officeart/2005/8/layout/radial6"/>
    <dgm:cxn modelId="{5782FF81-A18C-43C2-92F7-574A55A2AC80}" type="presOf" srcId="{90955589-840E-4C2C-B12D-21528155CC9C}" destId="{957CF4C4-DA93-41F0-8B57-B7E40F046E3F}" srcOrd="0" destOrd="0" presId="urn:microsoft.com/office/officeart/2005/8/layout/radial6"/>
    <dgm:cxn modelId="{5DA9D067-9DA1-4322-A4E1-A33F973FE45B}" type="presOf" srcId="{53AC320B-B2BD-4A0A-B773-028A49EA8FD6}" destId="{5DD558EF-2011-41D8-A1A1-8EFDE93A1CBB}" srcOrd="0" destOrd="0" presId="urn:microsoft.com/office/officeart/2005/8/layout/radial6"/>
    <dgm:cxn modelId="{3457CEB9-6758-4805-917C-26D27B34AD3E}" type="presOf" srcId="{7FF528FC-E886-4DAF-A13E-4C99488AA361}" destId="{CC515460-907A-46E0-9F34-501DD199A7B8}" srcOrd="0" destOrd="0" presId="urn:microsoft.com/office/officeart/2005/8/layout/radial6"/>
    <dgm:cxn modelId="{A07C53BC-8A26-43D8-80A3-4969D6929E7A}" srcId="{E84743AA-AA6E-4D94-87A7-173E94D51339}" destId="{90955589-840E-4C2C-B12D-21528155CC9C}" srcOrd="3" destOrd="0" parTransId="{CBF7FE26-6BB2-47A3-99A4-D74798567CC1}" sibTransId="{53AC320B-B2BD-4A0A-B773-028A49EA8FD6}"/>
    <dgm:cxn modelId="{4C5092FC-66EA-41BE-A392-715B190210B5}" srcId="{E84743AA-AA6E-4D94-87A7-173E94D51339}" destId="{7FF528FC-E886-4DAF-A13E-4C99488AA361}" srcOrd="2" destOrd="0" parTransId="{CA36A936-A17F-426F-B4EB-DFEAC857CB6A}" sibTransId="{985BBAAD-58B3-4FEA-A373-96E0ABD1844D}"/>
    <dgm:cxn modelId="{605C91C1-6427-47DF-84D3-23CF303DD939}" type="presOf" srcId="{E84743AA-AA6E-4D94-87A7-173E94D51339}" destId="{55A37F41-A4CB-414E-B03B-FC4BD9DF8970}" srcOrd="0" destOrd="0" presId="urn:microsoft.com/office/officeart/2005/8/layout/radial6"/>
    <dgm:cxn modelId="{3B7ED445-EA72-4B7D-9D34-EBC96C1587EF}" srcId="{E84743AA-AA6E-4D94-87A7-173E94D51339}" destId="{D11658E8-AE65-40C9-8DD0-D29DAF81707E}" srcOrd="0" destOrd="0" parTransId="{269D8B30-1B5D-4232-872A-A51A7EA45875}" sibTransId="{6C8FE906-CED1-4C97-8E5F-6C056B657A16}"/>
    <dgm:cxn modelId="{D91CDF1D-2C1A-4162-B203-7AEB0D6A796F}" srcId="{04B6F7B2-4A37-487D-B229-CFF2CDD0F5DD}" destId="{E84743AA-AA6E-4D94-87A7-173E94D51339}" srcOrd="0" destOrd="0" parTransId="{3D84D10B-BF86-4581-A6DD-6C5C82B1BDF8}" sibTransId="{50221FA4-D728-4BEA-89F4-594E3C243CD5}"/>
    <dgm:cxn modelId="{5FE22250-50C0-4B59-B194-94CFF84C763D}" type="presOf" srcId="{6C8FE906-CED1-4C97-8E5F-6C056B657A16}" destId="{D3831596-4CD9-42F9-A242-8EC6C903E727}" srcOrd="0" destOrd="0" presId="urn:microsoft.com/office/officeart/2005/8/layout/radial6"/>
    <dgm:cxn modelId="{29D074BC-0D3C-4086-A787-93C30E1C2350}" type="presOf" srcId="{9D60E754-2ACE-4D76-A587-DC6BA24CA348}" destId="{9084A958-C3D8-491C-8363-9EC170E296DB}" srcOrd="0" destOrd="0" presId="urn:microsoft.com/office/officeart/2005/8/layout/radial6"/>
    <dgm:cxn modelId="{5084E076-EBAE-4081-A439-572AB87DD1A6}" type="presOf" srcId="{985BBAAD-58B3-4FEA-A373-96E0ABD1844D}" destId="{25A8BDE3-DD39-4437-9F99-456364A0B351}" srcOrd="0" destOrd="0" presId="urn:microsoft.com/office/officeart/2005/8/layout/radial6"/>
    <dgm:cxn modelId="{05FFF1B3-8614-466B-B67A-EF188FDF9D9C}" type="presOf" srcId="{09D5FCA4-DD3D-4A15-B243-E3425CD2EAB6}" destId="{F779284A-CEE1-45C9-AA62-03AA6F8F21F2}" srcOrd="0" destOrd="0" presId="urn:microsoft.com/office/officeart/2005/8/layout/radial6"/>
    <dgm:cxn modelId="{4018EB94-647B-4439-94ED-6A70FFD42443}" srcId="{E84743AA-AA6E-4D94-87A7-173E94D51339}" destId="{09D5FCA4-DD3D-4A15-B243-E3425CD2EAB6}" srcOrd="1" destOrd="0" parTransId="{EED1578E-10AD-4AC5-8848-7A082E41BF30}" sibTransId="{9D60E754-2ACE-4D76-A587-DC6BA24CA348}"/>
    <dgm:cxn modelId="{E2C77C0D-BCA3-45FF-A057-1743A0986BFE}" type="presParOf" srcId="{C13560B3-AD16-4126-B9B9-DD74AB7DC5E9}" destId="{55A37F41-A4CB-414E-B03B-FC4BD9DF8970}" srcOrd="0" destOrd="0" presId="urn:microsoft.com/office/officeart/2005/8/layout/radial6"/>
    <dgm:cxn modelId="{9FE60583-9782-4F4B-AA84-1E475AF11101}" type="presParOf" srcId="{C13560B3-AD16-4126-B9B9-DD74AB7DC5E9}" destId="{DA38FE7C-044F-484F-929B-CBC16CC42EDB}" srcOrd="1" destOrd="0" presId="urn:microsoft.com/office/officeart/2005/8/layout/radial6"/>
    <dgm:cxn modelId="{E592F6F3-B90A-41AB-8B91-82ACADDCA889}" type="presParOf" srcId="{C13560B3-AD16-4126-B9B9-DD74AB7DC5E9}" destId="{38CECF82-6CC5-4764-83DD-DDE9D68EF627}" srcOrd="2" destOrd="0" presId="urn:microsoft.com/office/officeart/2005/8/layout/radial6"/>
    <dgm:cxn modelId="{73D02544-3EC4-4011-8062-EEE8BC79AFBE}" type="presParOf" srcId="{C13560B3-AD16-4126-B9B9-DD74AB7DC5E9}" destId="{D3831596-4CD9-42F9-A242-8EC6C903E727}" srcOrd="3" destOrd="0" presId="urn:microsoft.com/office/officeart/2005/8/layout/radial6"/>
    <dgm:cxn modelId="{D6146EBC-4DEF-4862-8265-F85CE0F2E7B4}" type="presParOf" srcId="{C13560B3-AD16-4126-B9B9-DD74AB7DC5E9}" destId="{F779284A-CEE1-45C9-AA62-03AA6F8F21F2}" srcOrd="4" destOrd="0" presId="urn:microsoft.com/office/officeart/2005/8/layout/radial6"/>
    <dgm:cxn modelId="{6BF84AF5-A253-4C30-9A13-FC0FFE94397A}" type="presParOf" srcId="{C13560B3-AD16-4126-B9B9-DD74AB7DC5E9}" destId="{5472FF78-4C35-476A-8265-D24E1CDC5BA2}" srcOrd="5" destOrd="0" presId="urn:microsoft.com/office/officeart/2005/8/layout/radial6"/>
    <dgm:cxn modelId="{1CDDD9A3-19B1-4267-8302-12305B45A720}" type="presParOf" srcId="{C13560B3-AD16-4126-B9B9-DD74AB7DC5E9}" destId="{9084A958-C3D8-491C-8363-9EC170E296DB}" srcOrd="6" destOrd="0" presId="urn:microsoft.com/office/officeart/2005/8/layout/radial6"/>
    <dgm:cxn modelId="{2FB19B3D-04CD-4917-B205-22A86823EE93}" type="presParOf" srcId="{C13560B3-AD16-4126-B9B9-DD74AB7DC5E9}" destId="{CC515460-907A-46E0-9F34-501DD199A7B8}" srcOrd="7" destOrd="0" presId="urn:microsoft.com/office/officeart/2005/8/layout/radial6"/>
    <dgm:cxn modelId="{6CFDDDE3-80DF-45B9-A906-E2DC15291FF2}" type="presParOf" srcId="{C13560B3-AD16-4126-B9B9-DD74AB7DC5E9}" destId="{E5120881-6048-4E4F-A70B-1B05A98F14AD}" srcOrd="8" destOrd="0" presId="urn:microsoft.com/office/officeart/2005/8/layout/radial6"/>
    <dgm:cxn modelId="{6D1C8E53-C1DC-4744-94AB-7C2D51DE3DFB}" type="presParOf" srcId="{C13560B3-AD16-4126-B9B9-DD74AB7DC5E9}" destId="{25A8BDE3-DD39-4437-9F99-456364A0B351}" srcOrd="9" destOrd="0" presId="urn:microsoft.com/office/officeart/2005/8/layout/radial6"/>
    <dgm:cxn modelId="{395847E9-BEC2-446F-B895-10F8AF254E55}" type="presParOf" srcId="{C13560B3-AD16-4126-B9B9-DD74AB7DC5E9}" destId="{957CF4C4-DA93-41F0-8B57-B7E40F046E3F}" srcOrd="10" destOrd="0" presId="urn:microsoft.com/office/officeart/2005/8/layout/radial6"/>
    <dgm:cxn modelId="{6ED42A05-E64C-45A3-90A7-680602593079}" type="presParOf" srcId="{C13560B3-AD16-4126-B9B9-DD74AB7DC5E9}" destId="{445D1CBD-A0BE-4731-B2FF-61B6F290BC3B}" srcOrd="11" destOrd="0" presId="urn:microsoft.com/office/officeart/2005/8/layout/radial6"/>
    <dgm:cxn modelId="{44C1C05C-D61B-4C06-88F9-B0751C2E0B9C}" type="presParOf" srcId="{C13560B3-AD16-4126-B9B9-DD74AB7DC5E9}" destId="{5DD558EF-2011-41D8-A1A1-8EFDE93A1C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ADEF91-F91F-4BB7-A6A6-3EE74FEA0A7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5F968-DDC2-4714-9452-2F31CDD99E64}">
      <dgm:prSet phldrT="[Текст]" custT="1"/>
      <dgm:spPr/>
      <dgm:t>
        <a:bodyPr/>
        <a:lstStyle/>
        <a:p>
          <a:pPr algn="ctr"/>
          <a:r>
            <a:rPr lang="ru-RU" sz="4000" b="1" i="0" dirty="0" smtClean="0">
              <a:solidFill>
                <a:srgbClr val="000099"/>
              </a:solidFill>
              <a:latin typeface="Comic Sans MS" panose="030F0702030302020204" pitchFamily="66" charset="0"/>
            </a:rPr>
            <a:t>Правила движения                                                      </a:t>
          </a:r>
          <a:r>
            <a:rPr lang="ru-RU" sz="4000" b="1" dirty="0" smtClean="0">
              <a:solidFill>
                <a:srgbClr val="000099"/>
              </a:solidFill>
              <a:latin typeface="Comic Sans MS" panose="030F0702030302020204" pitchFamily="66" charset="0"/>
            </a:rPr>
            <a:t>Знает без сомнения. Вмиг заводит он мотор, На машине мчит... </a:t>
          </a:r>
          <a:endParaRPr lang="ru-RU" sz="4000" b="1" dirty="0">
            <a:solidFill>
              <a:srgbClr val="000099"/>
            </a:solidFill>
            <a:latin typeface="Comic Sans MS" panose="030F0702030302020204" pitchFamily="66" charset="0"/>
          </a:endParaRPr>
        </a:p>
      </dgm:t>
    </dgm:pt>
    <dgm:pt modelId="{983223EB-7C37-40C0-8FE5-458170F7DC0C}" type="parTrans" cxnId="{6C30E0E2-1AFC-4E21-AF47-75677A210067}">
      <dgm:prSet/>
      <dgm:spPr/>
      <dgm:t>
        <a:bodyPr/>
        <a:lstStyle/>
        <a:p>
          <a:endParaRPr lang="ru-RU"/>
        </a:p>
      </dgm:t>
    </dgm:pt>
    <dgm:pt modelId="{68428A3A-161E-401D-A618-1FE851593F3C}" type="sibTrans" cxnId="{6C30E0E2-1AFC-4E21-AF47-75677A210067}">
      <dgm:prSet/>
      <dgm:spPr/>
      <dgm:t>
        <a:bodyPr/>
        <a:lstStyle/>
        <a:p>
          <a:endParaRPr lang="ru-RU"/>
        </a:p>
      </dgm:t>
    </dgm:pt>
    <dgm:pt modelId="{72C631D5-F2AD-4C71-BA7E-677A7CB7CC9F}" type="pres">
      <dgm:prSet presAssocID="{23ADEF91-F91F-4BB7-A6A6-3EE74FEA0A7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D8F5666C-D424-4507-A8FC-1BD774E2D659}" type="pres">
      <dgm:prSet presAssocID="{1465F968-DDC2-4714-9452-2F31CDD99E64}" presName="parent_text_1" presStyleLbl="revTx" presStyleIdx="0" presStyleCnt="1" custScaleX="123322" custScaleY="229439" custLinFactY="70303" custLinFactNeighborX="330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CC002-3FBD-4721-9522-9CBBCE902734}" type="pres">
      <dgm:prSet presAssocID="{1465F968-DDC2-4714-9452-2F31CDD99E64}" presName="image_accent_1" presStyleCnt="0"/>
      <dgm:spPr/>
    </dgm:pt>
    <dgm:pt modelId="{48F02AF1-16B3-4D7A-955D-7DCD721963CF}" type="pres">
      <dgm:prSet presAssocID="{1465F968-DDC2-4714-9452-2F31CDD99E64}" presName="imageAccentRepeatNode" presStyleLbl="alignNode1" presStyleIdx="0" presStyleCnt="2" custScaleX="229779" custScaleY="131874" custLinFactNeighborX="-75197" custLinFactNeighborY="-43164"/>
      <dgm:spPr/>
    </dgm:pt>
    <dgm:pt modelId="{4942643C-52A6-4664-90A1-E9FCC432A8D6}" type="pres">
      <dgm:prSet presAssocID="{1465F968-DDC2-4714-9452-2F31CDD99E64}" presName="accent_1" presStyleLbl="alignNode1" presStyleIdx="1" presStyleCnt="2" custLinFactX="-100000" custLinFactY="14697" custLinFactNeighborX="-179939" custLinFactNeighborY="100000"/>
      <dgm:spPr/>
    </dgm:pt>
    <dgm:pt modelId="{22ED268A-A842-4368-B635-BADDC8D914E1}" type="pres">
      <dgm:prSet presAssocID="{68428A3A-161E-401D-A618-1FE851593F3C}" presName="image_1" presStyleCnt="0"/>
      <dgm:spPr/>
    </dgm:pt>
    <dgm:pt modelId="{F1795E1E-999F-45D5-8D04-52ECFA81683D}" type="pres">
      <dgm:prSet presAssocID="{68428A3A-161E-401D-A618-1FE851593F3C}" presName="imageRepeatNode" presStyleLbl="fgImgPlace1" presStyleIdx="0" presStyleCnt="1" custScaleX="216916" custScaleY="112026" custLinFactNeighborX="-22668" custLinFactNeighborY="-19491"/>
      <dgm:spPr/>
      <dgm:t>
        <a:bodyPr/>
        <a:lstStyle/>
        <a:p>
          <a:endParaRPr lang="ru-RU"/>
        </a:p>
      </dgm:t>
    </dgm:pt>
  </dgm:ptLst>
  <dgm:cxnLst>
    <dgm:cxn modelId="{A947CA6A-0395-4868-A5B2-F7E91B5F4CB4}" type="presOf" srcId="{23ADEF91-F91F-4BB7-A6A6-3EE74FEA0A7F}" destId="{72C631D5-F2AD-4C71-BA7E-677A7CB7CC9F}" srcOrd="0" destOrd="0" presId="urn:microsoft.com/office/officeart/2008/layout/BubblePictureList"/>
    <dgm:cxn modelId="{CA7F8435-4EBE-4C2D-B983-21337E36EE70}" type="presOf" srcId="{1465F968-DDC2-4714-9452-2F31CDD99E64}" destId="{D8F5666C-D424-4507-A8FC-1BD774E2D659}" srcOrd="0" destOrd="0" presId="urn:microsoft.com/office/officeart/2008/layout/BubblePictureList"/>
    <dgm:cxn modelId="{05B8DD12-52EB-4B1D-8474-6856E3697F6C}" type="presOf" srcId="{68428A3A-161E-401D-A618-1FE851593F3C}" destId="{F1795E1E-999F-45D5-8D04-52ECFA81683D}" srcOrd="0" destOrd="0" presId="urn:microsoft.com/office/officeart/2008/layout/BubblePictureList"/>
    <dgm:cxn modelId="{6C30E0E2-1AFC-4E21-AF47-75677A210067}" srcId="{23ADEF91-F91F-4BB7-A6A6-3EE74FEA0A7F}" destId="{1465F968-DDC2-4714-9452-2F31CDD99E64}" srcOrd="0" destOrd="0" parTransId="{983223EB-7C37-40C0-8FE5-458170F7DC0C}" sibTransId="{68428A3A-161E-401D-A618-1FE851593F3C}"/>
    <dgm:cxn modelId="{AEA6EF55-8C7D-4B89-8E3F-CC71A9948B29}" type="presParOf" srcId="{72C631D5-F2AD-4C71-BA7E-677A7CB7CC9F}" destId="{D8F5666C-D424-4507-A8FC-1BD774E2D659}" srcOrd="0" destOrd="0" presId="urn:microsoft.com/office/officeart/2008/layout/BubblePictureList"/>
    <dgm:cxn modelId="{91200514-A6BD-4135-B295-EC5860428E20}" type="presParOf" srcId="{72C631D5-F2AD-4C71-BA7E-677A7CB7CC9F}" destId="{DB8CC002-3FBD-4721-9522-9CBBCE902734}" srcOrd="1" destOrd="0" presId="urn:microsoft.com/office/officeart/2008/layout/BubblePictureList"/>
    <dgm:cxn modelId="{D8B4B87E-7A8A-416C-B300-31DD04DC6310}" type="presParOf" srcId="{DB8CC002-3FBD-4721-9522-9CBBCE902734}" destId="{48F02AF1-16B3-4D7A-955D-7DCD721963CF}" srcOrd="0" destOrd="0" presId="urn:microsoft.com/office/officeart/2008/layout/BubblePictureList"/>
    <dgm:cxn modelId="{14662CC1-B0E5-4AEA-8240-DB11639804D8}" type="presParOf" srcId="{72C631D5-F2AD-4C71-BA7E-677A7CB7CC9F}" destId="{4942643C-52A6-4664-90A1-E9FCC432A8D6}" srcOrd="2" destOrd="0" presId="urn:microsoft.com/office/officeart/2008/layout/BubblePictureList"/>
    <dgm:cxn modelId="{8F866CB5-0667-4DD8-A39D-891216F7AE9B}" type="presParOf" srcId="{72C631D5-F2AD-4C71-BA7E-677A7CB7CC9F}" destId="{22ED268A-A842-4368-B635-BADDC8D914E1}" srcOrd="3" destOrd="0" presId="urn:microsoft.com/office/officeart/2008/layout/BubblePictureList"/>
    <dgm:cxn modelId="{5F4D132A-E1F0-486C-A950-1EDBA965565D}" type="presParOf" srcId="{22ED268A-A842-4368-B635-BADDC8D914E1}" destId="{F1795E1E-999F-45D5-8D04-52ECFA81683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FDE6-49C2-407F-A38F-6F9D832708DD}">
      <dsp:nvSpPr>
        <dsp:cNvPr id="0" name=""/>
        <dsp:cNvSpPr/>
      </dsp:nvSpPr>
      <dsp:spPr>
        <a:xfrm>
          <a:off x="1197728" y="524679"/>
          <a:ext cx="4218573" cy="4218573"/>
        </a:xfrm>
        <a:prstGeom prst="blockArc">
          <a:avLst>
            <a:gd name="adj1" fmla="val 10347583"/>
            <a:gd name="adj2" fmla="val 17381653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129863-54F6-4E0D-9605-2D06540C0ED8}">
      <dsp:nvSpPr>
        <dsp:cNvPr id="0" name=""/>
        <dsp:cNvSpPr/>
      </dsp:nvSpPr>
      <dsp:spPr>
        <a:xfrm>
          <a:off x="1215238" y="759538"/>
          <a:ext cx="4218573" cy="4218573"/>
        </a:xfrm>
        <a:prstGeom prst="blockArc">
          <a:avLst>
            <a:gd name="adj1" fmla="val 4249329"/>
            <a:gd name="adj2" fmla="val 10740761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6C488-F08A-4CED-9068-7A5AE4280C3E}">
      <dsp:nvSpPr>
        <dsp:cNvPr id="0" name=""/>
        <dsp:cNvSpPr/>
      </dsp:nvSpPr>
      <dsp:spPr>
        <a:xfrm>
          <a:off x="2569034" y="759596"/>
          <a:ext cx="4218573" cy="4218573"/>
        </a:xfrm>
        <a:prstGeom prst="blockArc">
          <a:avLst>
            <a:gd name="adj1" fmla="val 21526330"/>
            <a:gd name="adj2" fmla="val 6550967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F43FC-C877-4753-AF39-6D556F77D13E}">
      <dsp:nvSpPr>
        <dsp:cNvPr id="0" name=""/>
        <dsp:cNvSpPr/>
      </dsp:nvSpPr>
      <dsp:spPr>
        <a:xfrm>
          <a:off x="2577109" y="527972"/>
          <a:ext cx="4218573" cy="4218573"/>
        </a:xfrm>
        <a:prstGeom prst="blockArc">
          <a:avLst>
            <a:gd name="adj1" fmla="val 15034759"/>
            <a:gd name="adj2" fmla="val 313248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B98A0-25DF-4758-91BA-96043874DC18}">
      <dsp:nvSpPr>
        <dsp:cNvPr id="0" name=""/>
        <dsp:cNvSpPr/>
      </dsp:nvSpPr>
      <dsp:spPr>
        <a:xfrm>
          <a:off x="2542588" y="1535992"/>
          <a:ext cx="2917502" cy="243698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969846" y="1892880"/>
        <a:ext cx="2062986" cy="1723209"/>
      </dsp:txXfrm>
    </dsp:sp>
    <dsp:sp modelId="{FC3F8AE9-F68B-4B2B-9A07-307220B17A6E}">
      <dsp:nvSpPr>
        <dsp:cNvPr id="0" name=""/>
        <dsp:cNvSpPr/>
      </dsp:nvSpPr>
      <dsp:spPr>
        <a:xfrm>
          <a:off x="2266545" y="-89170"/>
          <a:ext cx="3469588" cy="156669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2774654" y="140267"/>
        <a:ext cx="2453370" cy="1107821"/>
      </dsp:txXfrm>
    </dsp:sp>
    <dsp:sp modelId="{6EFDA3E9-E93C-463A-BBD8-30036E42D9E9}">
      <dsp:nvSpPr>
        <dsp:cNvPr id="0" name=""/>
        <dsp:cNvSpPr/>
      </dsp:nvSpPr>
      <dsp:spPr>
        <a:xfrm>
          <a:off x="5475314" y="1993164"/>
          <a:ext cx="2525685" cy="1663142"/>
        </a:xfrm>
        <a:prstGeom prst="ellipse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845192" y="2236726"/>
        <a:ext cx="1785929" cy="1176018"/>
      </dsp:txXfrm>
    </dsp:sp>
    <dsp:sp modelId="{AC8FC06B-5C95-41F3-8CA0-E3DBFF3FF22C}">
      <dsp:nvSpPr>
        <dsp:cNvPr id="0" name=""/>
        <dsp:cNvSpPr/>
      </dsp:nvSpPr>
      <dsp:spPr>
        <a:xfrm>
          <a:off x="2325027" y="4054017"/>
          <a:ext cx="3352624" cy="1521552"/>
        </a:xfrm>
        <a:prstGeom prst="ellipse">
          <a:avLst/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2816007" y="4276843"/>
        <a:ext cx="2370664" cy="1075900"/>
      </dsp:txXfrm>
    </dsp:sp>
    <dsp:sp modelId="{8DD69D71-1205-447D-BB74-7CB5AF7B9274}">
      <dsp:nvSpPr>
        <dsp:cNvPr id="0" name=""/>
        <dsp:cNvSpPr/>
      </dsp:nvSpPr>
      <dsp:spPr>
        <a:xfrm>
          <a:off x="0" y="2072755"/>
          <a:ext cx="2529046" cy="1663142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370370" y="2316317"/>
        <a:ext cx="1788306" cy="1176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5CDD-9B5D-4552-878C-F3F2DE7F4BE8}">
      <dsp:nvSpPr>
        <dsp:cNvPr id="0" name=""/>
        <dsp:cNvSpPr/>
      </dsp:nvSpPr>
      <dsp:spPr>
        <a:xfrm rot="5400000">
          <a:off x="157034" y="4091275"/>
          <a:ext cx="1761751" cy="1923423"/>
        </a:xfrm>
        <a:prstGeom prst="corner">
          <a:avLst>
            <a:gd name="adj1" fmla="val 16120"/>
            <a:gd name="adj2" fmla="val 16110"/>
          </a:avLst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8967F9-EF94-4029-A806-F7B90E6FFAFC}">
      <dsp:nvSpPr>
        <dsp:cNvPr id="0" name=""/>
        <dsp:cNvSpPr/>
      </dsp:nvSpPr>
      <dsp:spPr>
        <a:xfrm>
          <a:off x="573103" y="4210546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573103" y="4210546"/>
        <a:ext cx="885872" cy="776518"/>
      </dsp:txXfrm>
    </dsp:sp>
    <dsp:sp modelId="{87076325-3745-4CC9-8C72-B74279B1ACB6}">
      <dsp:nvSpPr>
        <dsp:cNvPr id="0" name=""/>
        <dsp:cNvSpPr/>
      </dsp:nvSpPr>
      <dsp:spPr>
        <a:xfrm>
          <a:off x="1600201" y="3800261"/>
          <a:ext cx="438075" cy="27451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668EAD-C8C0-49E4-9FB1-89873871333D}">
      <dsp:nvSpPr>
        <dsp:cNvPr id="0" name=""/>
        <dsp:cNvSpPr/>
      </dsp:nvSpPr>
      <dsp:spPr>
        <a:xfrm rot="5400000">
          <a:off x="6351650" y="2436998"/>
          <a:ext cx="1799538" cy="185364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CC3728-F77B-4D9F-A020-47C443BB7658}">
      <dsp:nvSpPr>
        <dsp:cNvPr id="0" name=""/>
        <dsp:cNvSpPr/>
      </dsp:nvSpPr>
      <dsp:spPr>
        <a:xfrm>
          <a:off x="2286003" y="3809997"/>
          <a:ext cx="1913359" cy="1683749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2286003" y="3809997"/>
        <a:ext cx="1913359" cy="1683749"/>
      </dsp:txXfrm>
    </dsp:sp>
    <dsp:sp modelId="{7AEC82E6-88D9-4ED6-B944-DCD6248D7A68}">
      <dsp:nvSpPr>
        <dsp:cNvPr id="0" name=""/>
        <dsp:cNvSpPr/>
      </dsp:nvSpPr>
      <dsp:spPr>
        <a:xfrm>
          <a:off x="3733801" y="3210139"/>
          <a:ext cx="401642" cy="28398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235674-0760-4988-8D77-7D3088E49AE2}">
      <dsp:nvSpPr>
        <dsp:cNvPr id="0" name=""/>
        <dsp:cNvSpPr/>
      </dsp:nvSpPr>
      <dsp:spPr>
        <a:xfrm rot="5400000">
          <a:off x="4458571" y="2781017"/>
          <a:ext cx="1672588" cy="2055332"/>
        </a:xfrm>
        <a:prstGeom prst="corner">
          <a:avLst>
            <a:gd name="adj1" fmla="val 16120"/>
            <a:gd name="adj2" fmla="val 16110"/>
          </a:avLst>
        </a:prstGeom>
        <a:solidFill>
          <a:srgbClr val="00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7B884E-AB60-47A7-A3FF-6AB28BCE595C}">
      <dsp:nvSpPr>
        <dsp:cNvPr id="0" name=""/>
        <dsp:cNvSpPr/>
      </dsp:nvSpPr>
      <dsp:spPr>
        <a:xfrm>
          <a:off x="5029197" y="238785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29197" y="2387853"/>
        <a:ext cx="885872" cy="776518"/>
      </dsp:txXfrm>
    </dsp:sp>
    <dsp:sp modelId="{35CA8FDB-658F-493B-B08F-6E527D842CA7}">
      <dsp:nvSpPr>
        <dsp:cNvPr id="0" name=""/>
        <dsp:cNvSpPr/>
      </dsp:nvSpPr>
      <dsp:spPr>
        <a:xfrm>
          <a:off x="5791200" y="2676738"/>
          <a:ext cx="418882" cy="26305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C001D4-82F0-4729-B87A-66C1E860E51E}">
      <dsp:nvSpPr>
        <dsp:cNvPr id="0" name=""/>
        <dsp:cNvSpPr/>
      </dsp:nvSpPr>
      <dsp:spPr>
        <a:xfrm rot="5400000">
          <a:off x="2224542" y="3338643"/>
          <a:ext cx="1811875" cy="2146166"/>
        </a:xfrm>
        <a:prstGeom prst="corner">
          <a:avLst>
            <a:gd name="adj1" fmla="val 16120"/>
            <a:gd name="adj2" fmla="val 1611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31B89B-C1F5-4162-A973-A63AF3D09AFE}">
      <dsp:nvSpPr>
        <dsp:cNvPr id="0" name=""/>
        <dsp:cNvSpPr/>
      </dsp:nvSpPr>
      <dsp:spPr>
        <a:xfrm>
          <a:off x="6758557" y="143943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758557" y="1439433"/>
        <a:ext cx="885872" cy="77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C6D16-D7A7-47D2-B40B-368C3041B8EA}">
      <dsp:nvSpPr>
        <dsp:cNvPr id="0" name=""/>
        <dsp:cNvSpPr/>
      </dsp:nvSpPr>
      <dsp:spPr>
        <a:xfrm>
          <a:off x="4664015" y="3817732"/>
          <a:ext cx="3686456" cy="2482966"/>
        </a:xfrm>
        <a:prstGeom prst="roundRect">
          <a:avLst>
            <a:gd name="adj" fmla="val 10000"/>
          </a:avLst>
        </a:prstGeom>
        <a:solidFill>
          <a:srgbClr val="0099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/>
        </a:p>
      </dsp:txBody>
      <dsp:txXfrm>
        <a:off x="5824495" y="4493016"/>
        <a:ext cx="2471433" cy="1753138"/>
      </dsp:txXfrm>
    </dsp:sp>
    <dsp:sp modelId="{21AFF54F-0EF7-4BF8-8A45-FE23D7018E64}">
      <dsp:nvSpPr>
        <dsp:cNvPr id="0" name=""/>
        <dsp:cNvSpPr/>
      </dsp:nvSpPr>
      <dsp:spPr>
        <a:xfrm>
          <a:off x="-120871" y="3886197"/>
          <a:ext cx="3521665" cy="2346035"/>
        </a:xfrm>
        <a:prstGeom prst="roundRect">
          <a:avLst>
            <a:gd name="adj" fmla="val 1000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-69336" y="4524241"/>
        <a:ext cx="2362096" cy="1656456"/>
      </dsp:txXfrm>
    </dsp:sp>
    <dsp:sp modelId="{734AD097-2A35-4400-B4EC-5D6F81A3B1E0}">
      <dsp:nvSpPr>
        <dsp:cNvPr id="0" name=""/>
        <dsp:cNvSpPr/>
      </dsp:nvSpPr>
      <dsp:spPr>
        <a:xfrm>
          <a:off x="4736491" y="-235112"/>
          <a:ext cx="3541503" cy="2375871"/>
        </a:xfrm>
        <a:prstGeom prst="roundRect">
          <a:avLst>
            <a:gd name="adj" fmla="val 10000"/>
          </a:avLst>
        </a:prstGeom>
        <a:solidFill>
          <a:srgbClr val="FF5050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5851132" y="-182922"/>
        <a:ext cx="2374672" cy="1677523"/>
      </dsp:txXfrm>
    </dsp:sp>
    <dsp:sp modelId="{219E3081-5B24-4667-BFF2-CDD351D70648}">
      <dsp:nvSpPr>
        <dsp:cNvPr id="0" name=""/>
        <dsp:cNvSpPr/>
      </dsp:nvSpPr>
      <dsp:spPr>
        <a:xfrm>
          <a:off x="-110684" y="-197295"/>
          <a:ext cx="3501290" cy="2335677"/>
        </a:xfrm>
        <a:prstGeom prst="roundRect">
          <a:avLst>
            <a:gd name="adj" fmla="val 10000"/>
          </a:avLst>
        </a:prstGeom>
        <a:solidFill>
          <a:srgbClr val="33CC33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-59377" y="-145988"/>
        <a:ext cx="2348289" cy="1649144"/>
      </dsp:txXfrm>
    </dsp:sp>
    <dsp:sp modelId="{44E1C6C1-14E6-4365-A45A-BBEBD0C09FAB}">
      <dsp:nvSpPr>
        <dsp:cNvPr id="0" name=""/>
        <dsp:cNvSpPr/>
      </dsp:nvSpPr>
      <dsp:spPr>
        <a:xfrm>
          <a:off x="2336327" y="1278755"/>
          <a:ext cx="1615740" cy="1541140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809566" y="1730144"/>
        <a:ext cx="1142501" cy="1089751"/>
      </dsp:txXfrm>
    </dsp:sp>
    <dsp:sp modelId="{F78CF55C-CFAB-4F34-9956-8BBF53216B62}">
      <dsp:nvSpPr>
        <dsp:cNvPr id="0" name=""/>
        <dsp:cNvSpPr/>
      </dsp:nvSpPr>
      <dsp:spPr>
        <a:xfrm rot="5400000">
          <a:off x="4064856" y="1228800"/>
          <a:ext cx="1529269" cy="1642516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4008233" y="1733337"/>
        <a:ext cx="1161434" cy="1081356"/>
      </dsp:txXfrm>
    </dsp:sp>
    <dsp:sp modelId="{41EE0253-DE3B-4555-86AF-7CD565C2FF3B}">
      <dsp:nvSpPr>
        <dsp:cNvPr id="0" name=""/>
        <dsp:cNvSpPr/>
      </dsp:nvSpPr>
      <dsp:spPr>
        <a:xfrm rot="10800000">
          <a:off x="4033949" y="2895527"/>
          <a:ext cx="1615714" cy="1477731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4033949" y="2895527"/>
        <a:ext cx="1142482" cy="1044914"/>
      </dsp:txXfrm>
    </dsp:sp>
    <dsp:sp modelId="{5CD205F1-902D-483A-9F23-1FE482F4D803}">
      <dsp:nvSpPr>
        <dsp:cNvPr id="0" name=""/>
        <dsp:cNvSpPr/>
      </dsp:nvSpPr>
      <dsp:spPr>
        <a:xfrm rot="16200000">
          <a:off x="2441364" y="2790491"/>
          <a:ext cx="1405719" cy="1615793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2809583" y="2895528"/>
        <a:ext cx="1142538" cy="993993"/>
      </dsp:txXfrm>
    </dsp:sp>
    <dsp:sp modelId="{156781B6-CE42-494B-9EBC-744DBDA6795D}">
      <dsp:nvSpPr>
        <dsp:cNvPr id="0" name=""/>
        <dsp:cNvSpPr/>
      </dsp:nvSpPr>
      <dsp:spPr>
        <a:xfrm>
          <a:off x="3548923" y="24104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BAAA32-B60B-4815-9AD8-9BFC8A513683}">
      <dsp:nvSpPr>
        <dsp:cNvPr id="0" name=""/>
        <dsp:cNvSpPr/>
      </dsp:nvSpPr>
      <dsp:spPr>
        <a:xfrm rot="10800000">
          <a:off x="3548923" y="28146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D5B0-FB1F-491C-8A53-DE59BF9B8711}">
      <dsp:nvSpPr>
        <dsp:cNvPr id="0" name=""/>
        <dsp:cNvSpPr/>
      </dsp:nvSpPr>
      <dsp:spPr>
        <a:xfrm>
          <a:off x="0" y="412471"/>
          <a:ext cx="2771442" cy="1557896"/>
        </a:xfrm>
        <a:prstGeom prst="rect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0" y="412471"/>
        <a:ext cx="2771442" cy="1557896"/>
      </dsp:txXfrm>
    </dsp:sp>
    <dsp:sp modelId="{2A656505-3CB9-4AC9-B67B-5F07F1D7A549}">
      <dsp:nvSpPr>
        <dsp:cNvPr id="0" name=""/>
        <dsp:cNvSpPr/>
      </dsp:nvSpPr>
      <dsp:spPr>
        <a:xfrm>
          <a:off x="0" y="3202890"/>
          <a:ext cx="2545186" cy="2778828"/>
        </a:xfrm>
        <a:prstGeom prst="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0" y="3202890"/>
        <a:ext cx="2545186" cy="2778828"/>
      </dsp:txXfrm>
    </dsp:sp>
    <dsp:sp modelId="{3D96B9FD-1266-4852-AD27-B13AC338ADB9}">
      <dsp:nvSpPr>
        <dsp:cNvPr id="0" name=""/>
        <dsp:cNvSpPr/>
      </dsp:nvSpPr>
      <dsp:spPr>
        <a:xfrm>
          <a:off x="5388054" y="439218"/>
          <a:ext cx="2701844" cy="1712364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5388054" y="439218"/>
        <a:ext cx="2701844" cy="1712364"/>
      </dsp:txXfrm>
    </dsp:sp>
    <dsp:sp modelId="{4C6BAEBA-5BE5-4FA3-B1E3-9974F3529EDF}">
      <dsp:nvSpPr>
        <dsp:cNvPr id="0" name=""/>
        <dsp:cNvSpPr/>
      </dsp:nvSpPr>
      <dsp:spPr>
        <a:xfrm>
          <a:off x="5867399" y="3337440"/>
          <a:ext cx="2173348" cy="2612542"/>
        </a:xfrm>
        <a:prstGeom prst="rect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867399" y="3337440"/>
        <a:ext cx="2173348" cy="2612542"/>
      </dsp:txXfrm>
    </dsp:sp>
    <dsp:sp modelId="{5CA6C8DC-5BA7-4865-A417-FA501D5005D8}">
      <dsp:nvSpPr>
        <dsp:cNvPr id="0" name=""/>
        <dsp:cNvSpPr/>
      </dsp:nvSpPr>
      <dsp:spPr>
        <a:xfrm rot="5400000">
          <a:off x="2466922" y="2871666"/>
          <a:ext cx="3323149" cy="245433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2466922" y="2871666"/>
        <a:ext cx="3323149" cy="2454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FCA46-A2E3-4784-820F-5C152D8B55BE}">
      <dsp:nvSpPr>
        <dsp:cNvPr id="0" name=""/>
        <dsp:cNvSpPr/>
      </dsp:nvSpPr>
      <dsp:spPr>
        <a:xfrm>
          <a:off x="2949744" y="1981200"/>
          <a:ext cx="2332358" cy="20573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3291310" y="2282499"/>
        <a:ext cx="1649226" cy="1454801"/>
      </dsp:txXfrm>
    </dsp:sp>
    <dsp:sp modelId="{A92C4F99-E58F-4528-9E02-7E040BCD1541}">
      <dsp:nvSpPr>
        <dsp:cNvPr id="0" name=""/>
        <dsp:cNvSpPr/>
      </dsp:nvSpPr>
      <dsp:spPr>
        <a:xfrm rot="16200000">
          <a:off x="3965411" y="1812549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1823162"/>
        <a:ext cx="15051" cy="15051"/>
      </dsp:txXfrm>
    </dsp:sp>
    <dsp:sp modelId="{6305BD87-2ED0-43A9-9EB1-2173190A3777}">
      <dsp:nvSpPr>
        <dsp:cNvPr id="0" name=""/>
        <dsp:cNvSpPr/>
      </dsp:nvSpPr>
      <dsp:spPr>
        <a:xfrm>
          <a:off x="2721142" y="21597"/>
          <a:ext cx="2789562" cy="1658577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264490"/>
        <a:ext cx="1972518" cy="1172791"/>
      </dsp:txXfrm>
    </dsp:sp>
    <dsp:sp modelId="{7D28E01A-EAF0-4E56-9877-0AEAE6516A43}">
      <dsp:nvSpPr>
        <dsp:cNvPr id="0" name=""/>
        <dsp:cNvSpPr/>
      </dsp:nvSpPr>
      <dsp:spPr>
        <a:xfrm rot="21591706">
          <a:off x="5282098" y="2988650"/>
          <a:ext cx="246182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6182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99035" y="3000634"/>
        <a:ext cx="12309" cy="12309"/>
      </dsp:txXfrm>
    </dsp:sp>
    <dsp:sp modelId="{B03918BD-6CCC-4788-8616-22C12FD96BB0}">
      <dsp:nvSpPr>
        <dsp:cNvPr id="0" name=""/>
        <dsp:cNvSpPr/>
      </dsp:nvSpPr>
      <dsp:spPr>
        <a:xfrm>
          <a:off x="5528274" y="1945334"/>
          <a:ext cx="2701325" cy="211579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923874" y="2255185"/>
        <a:ext cx="1910125" cy="1496095"/>
      </dsp:txXfrm>
    </dsp:sp>
    <dsp:sp modelId="{1361DB4B-85A0-4185-B89C-1858E8147B85}">
      <dsp:nvSpPr>
        <dsp:cNvPr id="0" name=""/>
        <dsp:cNvSpPr/>
      </dsp:nvSpPr>
      <dsp:spPr>
        <a:xfrm rot="5400000">
          <a:off x="3965411" y="4170973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4181586"/>
        <a:ext cx="15051" cy="15051"/>
      </dsp:txXfrm>
    </dsp:sp>
    <dsp:sp modelId="{4A47A08B-BD7A-447D-8FF4-495EA6B6B2FC}">
      <dsp:nvSpPr>
        <dsp:cNvPr id="0" name=""/>
        <dsp:cNvSpPr/>
      </dsp:nvSpPr>
      <dsp:spPr>
        <a:xfrm>
          <a:off x="2721142" y="4339624"/>
          <a:ext cx="2789562" cy="165857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4582517"/>
        <a:ext cx="1972518" cy="1172791"/>
      </dsp:txXfrm>
    </dsp:sp>
    <dsp:sp modelId="{D99D6613-9246-40BD-A06C-63FD22049F29}">
      <dsp:nvSpPr>
        <dsp:cNvPr id="0" name=""/>
        <dsp:cNvSpPr/>
      </dsp:nvSpPr>
      <dsp:spPr>
        <a:xfrm rot="10763684">
          <a:off x="2705706" y="3005370"/>
          <a:ext cx="244128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4128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21667" y="3017405"/>
        <a:ext cx="12206" cy="12206"/>
      </dsp:txXfrm>
    </dsp:sp>
    <dsp:sp modelId="{37344E96-65CE-4F3C-A182-17FB209A8EC7}">
      <dsp:nvSpPr>
        <dsp:cNvPr id="0" name=""/>
        <dsp:cNvSpPr/>
      </dsp:nvSpPr>
      <dsp:spPr>
        <a:xfrm>
          <a:off x="0" y="1905003"/>
          <a:ext cx="2705820" cy="2268171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396258" y="2237169"/>
        <a:ext cx="1913304" cy="1603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181970-C999-4D0A-A674-77416140504E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0FAC4-A040-467A-8B2D-14CF76A9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1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Послушайте стихотворение </a:t>
            </a:r>
            <a:r>
              <a:rPr lang="ru-RU" altLang="ru-RU" b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Джанни Родари в "Чем пахнут ремесла?".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У каждого дела                                                                                              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Запах особый: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В булочной пахнет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Тестом и сдобой.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Мимо столярной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Идешь мастерской –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Стружкою пахнет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И свежей доской.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маляр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Скипидаром и краской.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стекольщик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Оконной замазкой.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Куртка шофера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бензином.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Блуза рабочего –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Маслом машинным.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кондитер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Орехом мускатным.                                                              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Доктор в халате –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Лекарством приятным.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Рыхлой землею,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Полем и лугом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крестьянин,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Идущий за плугом.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Рыбой и морем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рыбак.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Только безделье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Не пахнет никак.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Сколько ни душится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Лодырь богатый,-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Очень неважно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Он пахнет, ребята! 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DDE365-A1BB-403C-9AA4-86EA9893A50A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75F2-2125-413C-AAB7-73C1D5655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93736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39EE-F952-4AAB-A3CC-819B5BFD7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82744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39D7-E061-4E74-BC6C-37E29B58D7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268065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7114-FC85-4938-988A-F516855A8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73341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8194-9F5C-4EA6-BEA5-04CA8870D3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334767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30F8-C720-4A07-90BF-F0DB75C59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78365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06BE-92C3-4588-9FF2-80D4E2F9D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48534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0C27-1647-4E5F-97A9-DDBFC2AA1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5022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9020-D500-4D34-876D-218B01736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78139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ACDF-9ECD-4FA0-A90B-9A890C868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75680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9136-A91D-4ADA-97AA-3FE78BCF7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924051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78707B-3752-4177-9874-E66491DAC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Алла\Documents\1362391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/>
          <a:stretch>
            <a:fillRect/>
          </a:stretch>
        </p:blipFill>
        <p:spPr>
          <a:xfrm>
            <a:off x="1650069" y="1981200"/>
            <a:ext cx="5807075" cy="3043238"/>
          </a:xfrm>
          <a:noFill/>
        </p:spPr>
      </p:pic>
      <p:sp>
        <p:nvSpPr>
          <p:cNvPr id="13" name="Прямоугольник 12"/>
          <p:cNvSpPr/>
          <p:nvPr/>
        </p:nvSpPr>
        <p:spPr>
          <a:xfrm>
            <a:off x="801414" y="381000"/>
            <a:ext cx="7504386" cy="18288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14000">
                      <a:srgbClr val="C00000"/>
                    </a:gs>
                    <a:gs pos="29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2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«Семь шагов к профессии»</a:t>
            </a:r>
            <a:endParaRPr lang="ru-RU" sz="4800" b="1" dirty="0">
              <a:ln w="11430">
                <a:solidFill>
                  <a:srgbClr val="C00000"/>
                </a:solidFill>
              </a:ln>
              <a:gradFill>
                <a:gsLst>
                  <a:gs pos="14000">
                    <a:srgbClr val="C00000"/>
                  </a:gs>
                  <a:gs pos="29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2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2" name="Прямоугольник 14"/>
          <p:cNvSpPr>
            <a:spLocks noChangeArrowheads="1"/>
          </p:cNvSpPr>
          <p:nvPr/>
        </p:nvSpPr>
        <p:spPr bwMode="auto">
          <a:xfrm>
            <a:off x="517525" y="56388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99"/>
                </a:solidFill>
              </a:rPr>
              <a:t>СП </a:t>
            </a:r>
            <a:r>
              <a:rPr lang="ru-RU" altLang="ru-RU" b="1" dirty="0" smtClean="0">
                <a:solidFill>
                  <a:srgbClr val="000099"/>
                </a:solidFill>
              </a:rPr>
              <a:t>«Детский сад Пчёлка» ГБОУ СОШ им. Н.Т. Кукушкина с. Савруха</a:t>
            </a:r>
          </a:p>
          <a:p>
            <a:pPr algn="ctr"/>
            <a:r>
              <a:rPr lang="ru-RU" altLang="ru-RU" b="1" dirty="0" smtClean="0">
                <a:solidFill>
                  <a:srgbClr val="000099"/>
                </a:solidFill>
              </a:rPr>
              <a:t>2020 г.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565150" y="1219200"/>
            <a:ext cx="8013700" cy="2608263"/>
            <a:chOff x="565560" y="1396572"/>
            <a:chExt cx="8012880" cy="2608888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60" y="1396572"/>
              <a:ext cx="8012880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668" y="1396572"/>
              <a:ext cx="1962731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18084" y="457200"/>
            <a:ext cx="87078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Кому какой инструмент?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038" y="4894263"/>
            <a:ext cx="1630362" cy="1438275"/>
          </a:xfr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94263"/>
            <a:ext cx="16002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нига 00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3852" y="4893479"/>
            <a:ext cx="119914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нига 00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4893479"/>
            <a:ext cx="107157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книга 00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4857760"/>
            <a:ext cx="100013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книга 00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00" y="4857760"/>
            <a:ext cx="106680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63091 -0.2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20417 -0.2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3229 -0.2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7685 L 0.0033 -0.2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0052 -0.2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5 -0.213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0829" y="190500"/>
            <a:ext cx="62023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Отгадай загадки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076325"/>
            <a:ext cx="68580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42925" y="374650"/>
            <a:ext cx="8229600" cy="6081713"/>
            <a:chOff x="543506" y="374025"/>
            <a:chExt cx="8229585" cy="6082406"/>
          </a:xfrm>
        </p:grpSpPr>
        <p:sp>
          <p:nvSpPr>
            <p:cNvPr id="6" name="Овал 5"/>
            <p:cNvSpPr/>
            <p:nvPr/>
          </p:nvSpPr>
          <p:spPr>
            <a:xfrm>
              <a:off x="543506" y="374025"/>
              <a:ext cx="8229585" cy="608240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Кольцо 6"/>
            <p:cNvSpPr/>
            <p:nvPr/>
          </p:nvSpPr>
          <p:spPr>
            <a:xfrm>
              <a:off x="6677595" y="1828341"/>
              <a:ext cx="1062036" cy="1063746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7"/>
            <p:cNvSpPr/>
            <p:nvPr/>
          </p:nvSpPr>
          <p:spPr>
            <a:xfrm>
              <a:off x="991180" y="990045"/>
              <a:ext cx="7208825" cy="47106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972130" y="3885975"/>
              <a:ext cx="7334237" cy="1224102"/>
            </a:xfrm>
            <a:custGeom>
              <a:avLst/>
              <a:gdLst>
                <a:gd name="connsiteX0" fmla="*/ 0 w 7335348"/>
                <a:gd name="connsiteY0" fmla="*/ 0 h 1223224"/>
                <a:gd name="connsiteX1" fmla="*/ 7335348 w 7335348"/>
                <a:gd name="connsiteY1" fmla="*/ 0 h 1223224"/>
                <a:gd name="connsiteX2" fmla="*/ 7335348 w 7335348"/>
                <a:gd name="connsiteY2" fmla="*/ 1223224 h 1223224"/>
                <a:gd name="connsiteX3" fmla="*/ 0 w 7335348"/>
                <a:gd name="connsiteY3" fmla="*/ 1223224 h 1223224"/>
                <a:gd name="connsiteX4" fmla="*/ 0 w 7335348"/>
                <a:gd name="connsiteY4" fmla="*/ 0 h 122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5348" h="1223224">
                  <a:moveTo>
                    <a:pt x="0" y="0"/>
                  </a:moveTo>
                  <a:lnTo>
                    <a:pt x="7335348" y="0"/>
                  </a:lnTo>
                  <a:lnTo>
                    <a:pt x="7335348" y="1223224"/>
                  </a:lnTo>
                  <a:lnTo>
                    <a:pt x="0" y="1223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800" tIns="50800" rIns="50800" bIns="5080" spcCol="1270" anchor="b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Кирпичи кладет он в ряд,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Строит садик для ребят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Не шахтер и не водитель,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Дом нам выстроит...</a:t>
              </a:r>
              <a:r>
                <a:rPr lang="ru-RU" sz="4000" b="1" dirty="0">
                  <a:solidFill>
                    <a:srgbClr val="000099"/>
                  </a:solidFill>
                </a:rPr>
                <a:t> </a:t>
              </a: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36550"/>
            <a:ext cx="72390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47800" y="2036763"/>
            <a:ext cx="65135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Кто плывет на корабле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 неизведанной земле?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Весельчак он и добряк.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Как зовут его?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63" y="271463"/>
            <a:ext cx="5867400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57200"/>
            <a:ext cx="80327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43000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11213" y="2362200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пропишет витамины?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излечит от ангины?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На прививках ты не плачь —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Как лечиться, знает...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6482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57200"/>
            <a:ext cx="8035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1050" y="2362200"/>
            <a:ext cx="7543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На витрине все продукты: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Овощи, орехи, фрукты.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Помидор и огурец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Предлагает...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104901" y="419100"/>
            <a:ext cx="6781800" cy="59817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5300" y="1981200"/>
            <a:ext cx="8153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Перетянут он ремнём,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Каска прочная на нём.                                Он в горящий входит дом,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Он сражается с огнём.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6075"/>
            <a:ext cx="50292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81200" y="457200"/>
            <a:ext cx="5410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Что лишнее?</a:t>
            </a:r>
          </a:p>
        </p:txBody>
      </p:sp>
      <p:pic>
        <p:nvPicPr>
          <p:cNvPr id="19459" name="Picture 2" descr="C:\Users\Алла\Documents\картинки профессии\razvitie-myshlenija-u-detej-detsk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0"/>
            <a:ext cx="28956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Группа 10"/>
          <p:cNvGrpSpPr>
            <a:grpSpLocks/>
          </p:cNvGrpSpPr>
          <p:nvPr/>
        </p:nvGrpSpPr>
        <p:grpSpPr bwMode="auto">
          <a:xfrm>
            <a:off x="674688" y="1143000"/>
            <a:ext cx="2241550" cy="2438400"/>
            <a:chOff x="990600" y="1524000"/>
            <a:chExt cx="1905000" cy="2264065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0"/>
              <a:ext cx="1905000" cy="226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Рисунок 12" descr="http://www.sunhome.ru/UsersGallery/012008/88044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5" t="17499" r="8971" b="15001"/>
            <a:stretch>
              <a:fillRect/>
            </a:stretch>
          </p:blipFill>
          <p:spPr bwMode="auto">
            <a:xfrm>
              <a:off x="1257300" y="2468721"/>
              <a:ext cx="163830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1138"/>
            <a:ext cx="27098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787775"/>
            <a:ext cx="28463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787775"/>
            <a:ext cx="22987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ла\Documents\картинки профессии\пчел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688" y="1184275"/>
            <a:ext cx="3687762" cy="4953000"/>
          </a:xfr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19050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4495800"/>
            <a:ext cx="253047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23925"/>
            <a:ext cx="22987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89025"/>
            <a:ext cx="21637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319463"/>
            <a:ext cx="18938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3174" y="228600"/>
            <a:ext cx="51395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ошибку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19100" y="1151930"/>
            <a:ext cx="4114800" cy="532507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19812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9656">
            <a:off x="1363663" y="2092325"/>
            <a:ext cx="12017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1206831"/>
            <a:ext cx="4209432" cy="5270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25638"/>
            <a:ext cx="3236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609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X</a:t>
            </a:r>
            <a:r>
              <a:rPr lang="ru-RU" sz="2400" b="1" dirty="0" smtClean="0">
                <a:solidFill>
                  <a:srgbClr val="000099"/>
                </a:solidFill>
              </a:rPr>
              <a:t> областная Неделя труда и профориентации </a:t>
            </a:r>
            <a:r>
              <a:rPr lang="ru-RU" sz="2400" dirty="0" smtClean="0"/>
              <a:t> 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algn="just"/>
            <a:r>
              <a:rPr lang="ru-RU" sz="1600" b="1" dirty="0" smtClean="0"/>
              <a:t>В жизни каждого человека профессиональная деятельность занимает важное место. С первых шагов ребенка родители задумываются о его будущем, внимательно следят за интересами и склонностями своего ребенка, стараясь предопределить его профессиональную судьбу. Профессиональное самоопределение взаимосвязано с развитием личности на всех возрастных этапах, то дошкольный возраст можно рассматривать как подготовительный, закладывающий основы для профессионального самоопределения в будущем. Представления о профессиях у ребенка ограничены его пока небогатым жизненным опытом – работа мамы и папы, воспитателя в детском саду, профессии летчика, полицейского, продавца, но и об этих так или иначе знакомых профессиях дети знают, как правило, мало и весьма поверхностно. Между тем, в современном мире существует огромное количество видов труда. Таким образом, формирование представлений дошкольников о мире труда и профессий – это необходимый процесс, актуальный в современном мире.</a:t>
            </a:r>
          </a:p>
          <a:p>
            <a:pPr algn="just"/>
            <a:r>
              <a:rPr lang="ru-RU" sz="1600" b="1" dirty="0" smtClean="0"/>
              <a:t>Известно, что основным видом деятельности детей является игра, то будет логично знакомить детей с профессиями взрослых через сюжетно - ролевую игру. Говоря об игре как ведущей деятельности дошкольника, можно использовать и интеллектуальную игру, в виде презентаций.</a:t>
            </a:r>
          </a:p>
          <a:p>
            <a:pPr algn="just"/>
            <a:endParaRPr lang="ru-RU" sz="1600" dirty="0" smtClean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лла\Documents\картинки профессии\imgh1164690.pn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04800"/>
            <a:ext cx="4114800" cy="6096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6308" flipH="1">
            <a:off x="460375" y="811213"/>
            <a:ext cx="47879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504031"/>
            <a:ext cx="4286250" cy="569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170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лла\Documents\картинки профессии\2180703_html_7f81b2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250"/>
            <a:ext cx="7315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 descr="oboi (33)"/>
          <p:cNvSpPr>
            <a:spLocks noChangeArrowheads="1" noChangeShapeType="1" noTextEdit="1"/>
          </p:cNvSpPr>
          <p:nvPr/>
        </p:nvSpPr>
        <p:spPr bwMode="auto">
          <a:xfrm rot="-1319187">
            <a:off x="3590925" y="4344988"/>
            <a:ext cx="387032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23556" name="Picture 6" descr="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1947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2286000" y="-5722938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025" y="2224088"/>
            <a:ext cx="233203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92"/>
          <a:stretch>
            <a:fillRect/>
          </a:stretch>
        </p:blipFill>
        <p:spPr bwMode="auto">
          <a:xfrm>
            <a:off x="354013" y="1341438"/>
            <a:ext cx="3411537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84321">
            <a:off x="2054226" y="910869"/>
            <a:ext cx="4914250" cy="341526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999367">
            <a:off x="2152650" y="946815"/>
            <a:ext cx="45720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7030A0"/>
                </a:solidFill>
                <a:latin typeface="Monotype Corsiva" pitchFamily="66" charset="0"/>
              </a:rPr>
              <a:t>Давайте познакомимся!</a:t>
            </a:r>
          </a:p>
          <a:p>
            <a:pPr algn="ctr"/>
            <a:r>
              <a:rPr lang="ru-RU" altLang="ru-RU" sz="3200" b="1" dirty="0">
                <a:solidFill>
                  <a:srgbClr val="7030A0"/>
                </a:solidFill>
                <a:latin typeface="Monotype Corsiva" pitchFamily="66" charset="0"/>
              </a:rPr>
              <a:t>       Нас зовут</a:t>
            </a:r>
          </a:p>
          <a:p>
            <a:pPr algn="ctr"/>
            <a:r>
              <a:rPr lang="ru-RU" altLang="ru-RU" sz="3200" b="1" dirty="0">
                <a:solidFill>
                  <a:srgbClr val="7030A0"/>
                </a:solidFill>
                <a:latin typeface="Monotype Corsiva" pitchFamily="66" charset="0"/>
              </a:rPr>
              <a:t>    малыши Профи,</a:t>
            </a:r>
          </a:p>
          <a:p>
            <a:pPr algn="ctr"/>
            <a:r>
              <a:rPr lang="ru-RU" altLang="ru-RU" sz="3200" b="1" dirty="0">
                <a:solidFill>
                  <a:srgbClr val="7030A0"/>
                </a:solidFill>
                <a:latin typeface="Monotype Corsiva" pitchFamily="66" charset="0"/>
              </a:rPr>
              <a:t>   Мы приглашаем Вас </a:t>
            </a:r>
          </a:p>
          <a:p>
            <a:pPr algn="ctr"/>
            <a:r>
              <a:rPr lang="ru-RU" altLang="ru-RU" sz="3200" b="1" dirty="0">
                <a:solidFill>
                  <a:srgbClr val="7030A0"/>
                </a:solidFill>
                <a:latin typeface="Monotype Corsiva" pitchFamily="66" charset="0"/>
              </a:rPr>
              <a:t>   в мир профессий </a:t>
            </a:r>
            <a:r>
              <a:rPr lang="ru-RU" alt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alt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620503" y="914400"/>
          <a:ext cx="8001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811" y="4994719"/>
            <a:ext cx="3105783" cy="171088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75" y="3114675"/>
            <a:ext cx="246856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749300"/>
            <a:ext cx="20605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38" y="4640263"/>
            <a:ext cx="118903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2335213"/>
            <a:ext cx="29257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61913"/>
            <a:ext cx="77247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2971800"/>
            <a:ext cx="28114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6129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 descr="C:\Users\Алла\Documents\картинки профессии\gl-ber-ru4a_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"/>
          <a:stretch>
            <a:fillRect/>
          </a:stretch>
        </p:blipFill>
        <p:spPr bwMode="auto">
          <a:xfrm>
            <a:off x="6858000" y="3081338"/>
            <a:ext cx="1930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74663"/>
            <a:ext cx="2438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4663"/>
            <a:ext cx="22860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953000"/>
            <a:ext cx="17256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6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21100"/>
            <a:ext cx="36576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95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0813"/>
            <a:ext cx="2209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4470400"/>
            <a:ext cx="31067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620838"/>
            <a:ext cx="28797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13603">
            <a:off x="1144588" y="749300"/>
            <a:ext cx="2667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48063"/>
            <a:ext cx="24066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550" y="584200"/>
            <a:ext cx="2743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3757613"/>
            <a:ext cx="2003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665413"/>
            <a:ext cx="24606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20938"/>
            <a:ext cx="2819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514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71833">
            <a:off x="3647282" y="4328319"/>
            <a:ext cx="1925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939">
            <a:off x="6380163" y="2378075"/>
            <a:ext cx="22336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112963"/>
            <a:ext cx="25146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79094">
            <a:off x="3814763" y="4492625"/>
            <a:ext cx="18859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83393">
            <a:off x="3972719" y="96044"/>
            <a:ext cx="15700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2946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2514600"/>
            <a:ext cx="232886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015" y="1926603"/>
            <a:ext cx="2576491" cy="2820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372</Words>
  <Application>Microsoft Office PowerPoint</Application>
  <PresentationFormat>Экран (4:3)</PresentationFormat>
  <Paragraphs>41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Презентация PowerPoint</vt:lpstr>
      <vt:lpstr>X областная Неделя труда и профориентации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Алла</dc:creator>
  <cp:lastModifiedBy>Детский сад</cp:lastModifiedBy>
  <cp:revision>65</cp:revision>
  <cp:lastPrinted>1601-01-01T00:00:00Z</cp:lastPrinted>
  <dcterms:created xsi:type="dcterms:W3CDTF">1601-01-01T00:00:00Z</dcterms:created>
  <dcterms:modified xsi:type="dcterms:W3CDTF">2020-10-29T09:04:34Z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